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74" r:id="rId4"/>
    <p:sldId id="273" r:id="rId5"/>
    <p:sldId id="257" r:id="rId6"/>
    <p:sldId id="269" r:id="rId7"/>
    <p:sldId id="270" r:id="rId8"/>
    <p:sldId id="258" r:id="rId9"/>
    <p:sldId id="268" r:id="rId10"/>
    <p:sldId id="275" r:id="rId11"/>
    <p:sldId id="264" r:id="rId12"/>
    <p:sldId id="262" r:id="rId13"/>
    <p:sldId id="263" r:id="rId14"/>
    <p:sldId id="265" r:id="rId15"/>
    <p:sldId id="266" r:id="rId16"/>
    <p:sldId id="267"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63891" autoAdjust="0"/>
  </p:normalViewPr>
  <p:slideViewPr>
    <p:cSldViewPr snapToGrid="0">
      <p:cViewPr>
        <p:scale>
          <a:sx n="40" d="100"/>
          <a:sy n="40" d="100"/>
        </p:scale>
        <p:origin x="5488" y="2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388"/>
    </inkml:context>
    <inkml:brush xml:id="br0">
      <inkml:brushProperty name="width" value="0.07056" units="cm"/>
      <inkml:brushProperty name="height" value="0.07056" units="cm"/>
      <inkml:brushProperty name="color" value="#BDA277"/>
    </inkml:brush>
  </inkml:definitions>
  <inkml:trace contextRef="#ctx0" brushRef="#br0">2100 14947,'26'-127,"23"-42,12-19,0-4,-3-6,3 0,8 3,4 16,4 5,-16 19,-12 18,-5 0,5 21,-5 20,-11-11,-1-1,11-2,-1 4,5-11,6-18,9-8,-5 11,-16 11,1 7,-7 6,5 9,7 3,-4 0,-7 2,-14 1,7-1,-3 2,4 14,17 4,8 1,12 8,-9 1,1 15,4 12,4 11,6 16,2 4,0 3,2 22,-10 24,-4 0,-1-4,-11 7,0 12,6 11,3 13,-5 6,2 4,0-11,-5-5,-1-15,6-2,-9 7,3-11,-8 4,3-8,7-16,6-9,8-13,3-7,8-4,-14-22,-3-1,-10-18,-3 0,7-14,4 10,6-14,-6-4,-3-15,3-7,-4-22,-2-9,3 12,7 10,-6 4,-4-18,7 14,5-14,2-6,-4 7,-6-3,-7 4,-5 4,8 2,-5 0,-13 4,1 16,9 19,-3 6,3-2,-4-11,1-11,-3-9,3-2,9 10,10-10,6 5,6 3,4-4,-13 1,-15-3,-2-6,1 16,9 1,6 1,-8-5,-9-5,-3-4,-11-4,9 14,-7 3,-9-1,7-3,6 11,3 1,4-3,11-9,5 13,-6-3,4-1,-1 5,7 22,6 12,4 11,0 14,4 20,0 5,0 24,0 12,-10 20,-22 9,-4 8,5 6,-5 0,-13 2,5-2,-5-4,6 4,-1-2,1-14,1-9,5 1,-5 4,3 5,-1 7,2 2,-5 0,-6 2,-9 4,1-18,4-7,5 1,-1 8,9-15,11 0,-5 5,6-11,-9 0,3-10,-5 3,-9 9,-1 10,17-11,5 5,11 5,8-9,2-16,6-17,0-11,-12-27,-4-11,2-1,-15-15,5-2,-12-10,-1 2,-3-4,1 2,-3-6,1-10,13 8,-8-6,7 8,7 14,-6-4,-15-10,5 4,-11-8,11 10,3 8,15 16,6 7,-4 26,-7 11,-1 13,-6 7,-7 10,3 0,-5 2,3-6,-5 8,3-10,-3 6,5-4,-5 2,7 13,8 11,-7 7,-7 8,1 8,-5-2,7-13,-5-5,-11-2,-8 7,10-11,-3-3,-3 5,-10 3,15 9,-3 4,-6 4,12-13,-1-5,-5 2,-8 5,11-11,11-3,1 1,9-5,7-2,-5 7,-9 9,2-11,7-17,9-15,8-11,4-15,6-4,4-4,-12-20,-5-23,-1 0,-6-10,-4-2,-9-1,3 7,5 11,-3-5,0-10,-5-13,5 7,-11-4,7 7,-7-3,7 12,-7-6,3 8,12-4,9-14,-7-7,-10-13,-1 15,-7-5,3 15,11 12,8 21,7 9,9 10,-10 20,-4 27,-8 22,-1-2,-9 9,-1-15,-1 6,0-8,-5 0,9 11,-7 9,-8 7,3 10,11 2,-1 2,3 4,-1-2,0 2,-5-2,5-15,-7-9,7 6,7-17,9-16,6-15,12-13,0-9,-2-8,-6-20,6-5,8 3,-2-15,2-12,0-17,0-13,-4-13,1 0,-1 8,0 27,-15-2,-1 1,-18-13,4-7,3 11,5-2,12-7,0 15,-8-3,-1-3,-11-9,-14-9,-13-5,2-2,3-2,1-4,2 4,7-4,-3 2,7 18,9 1,-3 3,-10-4,3-7,-5-3,-13-4,8 14,-1 9,5-9,11-2,11-3,11-7,8-2,0 0,4-6,4 20,-4 3,3 15,-18 3,-1 10,0 13,2 11,2 13,6 4,4 6,-14 20,-3 1,-11 19,0-1,1 14,9-8,8-10,4-10,-8 9,-4-3,-9 8,-1 0,4 8,7-5,5-9,8 8,-10 10,-4 16,4-7,4-9,1-17,5-15,7-7,-6-6,6-10,-1 4,0-2,0-2,2 2,-2-16,0-3,-14-18,-7-14,5-16,2-15,2 10,-8 1,2-5,-3-7,7-1,2 14,10-1,-14-1,-4-5,4-5,1 12,3-1,10-1,-16-1,0-11,0-4,4 16,6 1,0-3,-9-5,-1 15,0-5,-8-1,1 11,-1 16,-4-2,-11-8,-1-12,9-9,-3-10,2 13,7 15,-3 5,-13-8,5-8,-9-9,7 8,7 1,11-3,8 7,8 0,-10-3,-15-9,-3 11,6 17,6 11,7 19,7 11,-12 22,-10 25,-7 6,9 10,-6 15,-1-7,-3 6,-13 3,7-11,-5 1,4 9,11 7,0 5,-11 7,2-12,-1-5,3-15,-3-1,5-6,-3 0,-13 6,11 13,7 11,-3 5,-5 6,1-12,-1-3,-12 1,-3-1,-9 11,6 0,4 4,11 2,-1 4,-6-4,7 2,-1 0,-7 0,9-16,-8-7,-1 1,-5 5,-10 7,12-16,-2-1,11-10,3-3,7-9,-3 2,7-4,7-11,11-11,6 5,10-1,-2-5,4-9,4-1,-4-6,-12-24,-4 1,0-3,-12-17,-15-16,3-12,7 3,-7-5,3-5,11-13,10 15,-8 3,-1 8,-5 3,-5 7,-1 0,-15-12,7 4,5 16,13 10,10 15,-6 24,-13 27,-1 4,-7 18,3-4,9-10,-5 2,8 12,-9 10,1-5,-5 3,5 7,-7 9,-7 3,3 4,11 8,-3-2,3 4,-1-4,1-10,12-11,4 1,-3 7,-17 3,-7 6,-3-16,11-19,9-18,14-15,8-12,1-10,-7-18,-16-23,-2-4,1-14,-3-7,1 1,7 18,-4-2,-1 6,-3-6,-2 6,9 13,7 7,10 9,4 8,0 6,6 0,4 0,-4 4,0-2,2-2,-2 4,-2-4,2 0,-14 16,-2 5,-16 17,-13 16,1-1,-7 6,-6 14,-12 5,15-8,7-15,3-4,-5 10,-6 6,1-7,3 7,2-14,5 4,1-10,1 6,-9 5,7 1,-5 0,5 7,-1 9,4-5,-1-3,-9 6,5-11,11 1,-5 5,7-5,-3-2,-13 5,5-5,-5 0,7-8,-7 0,11-4,-5 0,-7 13,1 9,2 11,5 4,-7 8,11 0,-5 4,-7 0,1 0,1-4,7-13,-6-5,-5-1,-11 3,-2 6,-8 4,-6 4,0 0,10-11,9-9,-5 3,0 7,8-15,1-1,11 7,11-13,-1 1,-5 10,-3 3,-3 10,-5 3,0-9,1-6,-7 3,-8 5,9 6,15 3,-5 5,-1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4"/>
    </inkml:context>
    <inkml:brush xml:id="br0">
      <inkml:brushProperty name="width" value="0.03528" units="cm"/>
      <inkml:brushProperty name="height" value="0.03528" units="cm"/>
      <inkml:brushProperty name="color" value="#BDA277"/>
    </inkml:brush>
  </inkml:definitions>
  <inkml:trace contextRef="#ctx0" brushRef="#br0">13071 7903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5"/>
    </inkml:context>
    <inkml:brush xml:id="br0">
      <inkml:brushProperty name="width" value="0.03528" units="cm"/>
      <inkml:brushProperty name="height" value="0.03528" units="cm"/>
      <inkml:brushProperty name="color" value="#BDA277"/>
    </inkml:brush>
  </inkml:definitions>
  <inkml:trace contextRef="#ctx0" brushRef="#br0">4944 3353,'3'0,"3"0,4 3,2 0,0 3,1 1,0-2,-2 2,-2 2,-1 0,-2 0,0 2,0-1,-1 1,-1 1,1-1,1-1,-2 2,0 1,-2 1,-2-2</inkml:trace>
  <inkml:trace contextRef="#ctx0" brushRef="#br0" timeOffset="1">4249 4432,'0'-4,"0"-4,0-6,0-4,0-2,0-2,0 0,0-1,0 0,0 0,0 0,0 1,0 0,0-1,0 1,0 0,0 0,0 0,0 0,0 0,0 0,0 0,0 0,0-1,0 1,0 0,4 0,1 0,0 0,-2 0,4 4,0 1,-1 0,-2-2,2 0,0-1,4 2,-1 1,-2 0,-1-1,0-2,1-1,2 0,4-1,0 0,0 0,-1 0,1-1,2 4,-2 3,2 2,0 0,3 4,-2-2,0 2,0-1,3 1,0-1,2 1,-3-2,-1 2,1-2,0 2,2 2,0 2,2 3,0 2,0 0,0 1,0 1,0-1,1 0,-1 1,0-1,0 0,-3 4,-6 5,-1 1,-2 2,1 0,1 0,4 4,2-3,2 2,-2 1,-5 2,0 1,1 2,-2 1,1 0,2 0,3 0,-3 1,0 0,-2-1,-3 0,0-4,-2 0,2-1,3 1,-1 1,2 2,-2 0,-4 1,-2 0,-2 0,-2 0,-2 0,0 1,0-1,-1 0,0 0,1 1,0-1,0 0,0 0,0 0,0 0,0 0,0 0,0 0,0 0,0 0,0 0,0 0,0 0,0 0,0 0,3-3,2-2,0 1,-1 0,-1 1,-2 2,0-1,-1 2,-3-4,-6-4,-5-5,-4-4,-2-3,-2-2,0 0,-5-1,-1 0,0 0,1 0,3 1,0 0,0 0,2 0,0 0,-4 0,0 0,-1 0,1 0,1 0,1 0,2 0,-1 0,1 0,0 0,1 0,-1 0,0 0,0 0,0 0,0 0,0 0,0 0,-1 0,1 0,0 0,0 0,0 0,0 0,0 0,-1 0,1 0,0 0,0 0,4-4,1 0,0-2,-1 3,2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7"/>
    </inkml:context>
    <inkml:brush xml:id="br0">
      <inkml:brushProperty name="width" value="0.03528" units="cm"/>
      <inkml:brushProperty name="height" value="0.03528" units="cm"/>
      <inkml:brushProperty name="color" value="#BDA277"/>
    </inkml:brush>
  </inkml:definitions>
  <inkml:trace contextRef="#ctx0" brushRef="#br0">4711 3498,'3'0,"3"0,4 0,2 0,3 0,1 0,1 0,-1 0,1 0,0 0,-1 0,1 0,-1 0,0 0,0 0,0 0,0 0,0 0,0 0,0 0,0 0,0 0,1 0,-1 0,0 0,0 0,0 0,0 0,0 0,0 0,0 0,1 0,-1 0,0 0,0 0,0 0,0 0,0 0,0 0,1 0,-4 3,-4 3,-3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8"/>
    </inkml:context>
    <inkml:brush xml:id="br0">
      <inkml:brushProperty name="width" value="0.03528" units="cm"/>
      <inkml:brushProperty name="height" value="0.03528" units="cm"/>
      <inkml:brushProperty name="color" value="#BDA277"/>
    </inkml:brush>
  </inkml:definitions>
  <inkml:trace contextRef="#ctx0" brushRef="#br0">5011 1834,'0'0,"0"0,0 0,0 0,0 0,0 0,0 0,0 0,0 0,0 0,0 0,0 0,0 0,0 0,-1 5,1 3,-1 1,0 1,1-1,-1 0,1-1,0 0,0-1,-1 0,-1 0,0 0,0 1,0 0,1 1,0 0,1 0,0 0,0 1,0 0,0-1,0 1,0-1,0 1,-1-1,1 0,-1 1,0-1,1 1,-1-1,1 1,0 0,0 0,0-1,0 1,0 0,0 0,0 1,0 1,0 0,0 0,0 0,0 0,0-1,0 1,0 0,0 0,0-2,0 1,0-1,0-1,1 1,0-1,0 0,0 1,1-1,0 0,0 1,0-2,0 1,-1-2,1 1,0 0,1-1,-1 1,-1-1,1 0,0 0,0 0,0-1,-1 0,0-1,1 0,0 0,0-1,0 1,0 0,0-1,-1 1,1 0,0-1,1 0,-2-1,1 0,-1 0,2 0,-1 0,0-1,0 0,1 0,1 0,-1 1,-1 0,1-2,1 2,-1-1,0 1,1-2,0 1,0-1,0-1,1 0,0 0,0 0,1 0,0 0,-1 0,1-1,0-1,-1 0,1 0,0 0,-1-1,1 0,0-1,-1-1,0 1,1-1,-2 0,0 0,1 1,-2-1,0 0,1 0,-1 0,1 0,0-1,0-1,0 1,0-1,0 0,0 0,0-1,0 0,-1 0,0 1,0 0,1-2,-2 0,0 1,0-2,1 1,-1-1,0-1,0 2,-1-1,1 0,0 1,0 0,0-1,0 0,-1 0,1 0,-1-1,0 0,0-1,0-1,-1 2,0-1,0 0,0 0,0 1,0 0,0 1,0 0,0 0,0 0,0-1,0 1,0-2,0 0,0 2,0 0,0-1,0 0,0 1,0 0,0 0,0 0,0 0,0-1,0 0,-1 0,0-1,0 0,0 1,0 1,-1-1,0 1,-1 1,2-1,-1 2,0 0,0 0,0 1,0 0,0 0,0 0,1 0,-1-1,0 1,0-1,0 2,0-1,0 1,1 1,-2 0,1 0,0 1,-1-1,-1 0,1 0,0 0,1 0,-1 1,0 0,0 1,1 1,-1-1,0 1,0 0,0-1,0 0,2 1,-1 0,-1-1,1 1,0 0,-1-1,0 1,1 0,1 0,-2 0,1 1,-1 0,1 0,-1 0,0 1,0 0,1 0,0 0,0 0,-1 0,1 0,0 0,-1 0,0 0,1 0,-1 0,2 0,-1 0,0 0,0 0,0 0,0 0,0 0,1 0,-1 0,0 0,0 0,0 0,0 0,0 0,0 0,0 0,0 0,0 0,0 0,0 0,0 0,0 0,0 0,-1 1,1 0,0 0,0 1,-1 0,1 1,0 0,0-1,0 0,0 0,0 1,0 0,0-1,0 1,0-1,0 1,1-1,-1 0,-1 1,1-1,1 1,-1-1,0 0,0 0,0 1,0 0,0 1,1-1,-1 0,0 0,0 0,0 0,0 0,0-1,1 0,-1 0,0 1,-1-1,2 1,-1-1,0 0,1 1,-1 0,0 0,1 1,-1 0,2 0,-1 0,1 0,0-1,-1 0,0 0,0 0,1-1,0 0,0 1,-1-1,0 2,-2 2,1 1</inkml:trace>
  <inkml:trace contextRef="#ctx0" brushRef="#br0" timeOffset="1">4932 2541,'0'0,"0"0,0 0,0 0,0 0,0 0,0 0,0 0,0 0,0 0,0 0,0 0,0 0,0 0,0 0,4 0,2-1,0 2,0 0,0 1,-1-1,0 0,-1 1,1-1,0 1,0 0,1 1,0-1,-1 1,1-1,0 0,-1 1,0-1,1 1,0-1,-1 0,1-1,-1 0,1 0,0-1,-1 1,1-1,0 2,-1 0,1 0,-1-1,1-1,0 1,-1-1,2 0,-1 0,0 0,0 0,0 0,-1 0,0 0,-1 0,1 0,0 0,-1 0,2 0,-1 0,1 0,-1 0,1 0,-1 0,0 0,1 0,0 0,-1 0,1 0,-1 0,1 0,0 0,0 0,-1 0,0 0,-1 0,0 0,0 0,0 0,0 0,-1 0,1 0,-1 0,0 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10"/>
    </inkml:context>
    <inkml:brush xml:id="br0">
      <inkml:brushProperty name="width" value="0.03528" units="cm"/>
      <inkml:brushProperty name="height" value="0.03528" units="cm"/>
      <inkml:brushProperty name="color" value="#BDA277"/>
    </inkml:brush>
  </inkml:definitions>
  <inkml:trace contextRef="#ctx0" brushRef="#br0">4735 3369,'0'3,"0"3,0 4,0 3,0 1,3 0,3-4,4-3,2-3,3-2,1-2,0 0,1 0,0-1,-3-2,-4-4,-3-3,-7 0,-4 1,-6 3,-3 3,0-3,3-1,0 0,2-2,-1 1,2-1,-1 1,0 2</inkml:trace>
  <inkml:trace contextRef="#ctx0" brushRef="#br0" timeOffset="1">4653 3401,'-2'0,"-2"3,-2 0,0 4,-3-1,-1 0,-2-2,0 1,0 0,0-1,-2-1,3 2,2 2,3 3,3 3,1 1,-1-1,0 0,0-3</inkml:trace>
  <inkml:trace contextRef="#ctx0" brushRef="#br0" timeOffset="2">4414 4397,'3'0,"3"0,4 0,3 0,2 0,0 0,2 0,-1 0,2 3,-1 0,-1 1,0-2,0 0,0 0,1-2,-1 0,0 0,0 0,0 0,0 0,0 0,0 0,0 0,0 0,0 0,1 0,-1 0,0 0,0 0,0 0,0 0,0 0,0 0,0 0,1 0,-1 0,0 0,0 0,0 0,0 0,0 0,0 0,1 0,-1 0,0 0,0 0,0 0,0 0,0 0,0 0,0 0,-3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13"/>
    </inkml:context>
    <inkml:brush xml:id="br0">
      <inkml:brushProperty name="width" value="0.03528" units="cm"/>
      <inkml:brushProperty name="height" value="0.03528" units="cm"/>
      <inkml:brushProperty name="color" value="#BDA277"/>
    </inkml:brush>
  </inkml:definitions>
  <inkml:trace contextRef="#ctx0" brushRef="#br0">5010 1834,'0'0,"0"0,0 0,0 0,0 0,0 0,0 0,0 0,0 0,0 0,0 0,0 0,0 0,0 0,-1 5,0 3,1 1,-1 1,0-1,1 0,0-1,0 0,-1-1,0 0,0 0,-1 0,0 1,0 0,1 1,0 0,1 0,-1 0,1 1,0 0,1-1,-1 1,0-1,0 1,-1-1,0 0,1 1,-1-1,1 1,-1-1,1 1,0 0,0 0,0-1,0 1,0 0,0 0,0 1,0 1,0 0,0 0,0 0,0 0,0-1,0 1,0 0,0 0,0-2,0 1,0-1,0-1,1 1,0-1,-1 0,2 1,0-1,0 0,0 1,0-2,-1 1,1-2,0 1,0 0,0-1,0 1,0-1,-1 0,1 0,1 0,-1-1,0 0,-1-1,1 0,0 0,0-1,0 1,0 0,-1-1,1 1,0 0,0-1,0 0,0-1,0 0,-1 0,1 0,0 0,0-1,1 0,0 0,0 0,0 1,0 0,0-2,0 2,1-1,-1 1,1-2,-1 1,1-1,1-1,-1 0,1 0,1 0,0 0,-1 0,1 0,-1-1,1-1,0 0,0 0,-1 0,1-1,-1 0,1-1,0-1,-1 1,0-1,0 0,-1 0,0 1,0-1,-1 0,1 0,0 0,-1 0,1-1,1-1,-2 1,1-1,0 0,0 0,0-1,0 0,-1 0,0 1,0 0,1-2,-2 0,0 1,0-2,1 1,-1-1,0-1,0 2,-1-1,1 0,0 1,0 0,0-1,0 0,-1 0,1 0,-1-1,0 0,0-1,0-1,-1 2,0-1,0 0,0 0,0 1,0 0,0 1,0 0,0 0,0 0,0-1,0 1,0-2,0 0,0 2,0 0,0-1,0 0,0 1,0 0,0 0,0 0,0 0,0-1,0 0,-1 0,0-1,0 0,0 1,0 1,-1-1,0 1,0 1,0-1,0 2,0 0,0 0,0 1,0 0,0 0,0 0,1 0,-1-1,0 1,0-1,0 2,0-1,1 1,-1 1,-1 0,1 0,0 1,-1-1,0 0,-1 0,2 0,-1 0,0 1,0 0,0 1,1 1,-1-1,0 1,0 0,1-1,-1 0,0 1,1 0,0-1,0 1,-1 0,0-1,1 1,0 0,0 0,0 0,-1 1,0 0,1 0,-1 0,0 1,0 0,1 0,0 0,0 0,0 0,0 0,-1 0,0 0,1 0,-1 0,1 0,0 0,0 0,0 0,0 0,0 0,0 0,1 0,-1 0,0 0,0 0,0 0,0 0,0 0,0 0,0 0,0 0,0 0,1 0,-1 0,0 0,0 0,0 0,-1 0,1 1,0 0,0 0,-1 1,1 0,0 1,0 0,-1-1,2 0,-1 0,0 1,0 0,0-1,-1 1,1-1,1 1,-1-1,0 0,0 1,0-1,0 1,1-1,-1 0,0 0,0 1,0 0,0 1,0-1,1 0,-1 0,0 0,-1 0,2 0,-1-1,0 0,1 0,-2 1,1-1,1 1,-1-1,0 0,0 1,0 0,0 0,0 1,1 0,0 0,1 0,0 0,-1-1,0 0,1 0,-1 0,1-1,0 0,-1 1,1-1,-2 2,0 2,0 1</inkml:trace>
  <inkml:trace contextRef="#ctx0" brushRef="#br0" timeOffset="1">4931 2541,'0'0,"0"0,0 0,0 0,0 0,0 0,0 0,0 0,0 0,0 0,0 0,0 0,0 0,0 0,0 0,4 0,2-1,0 2,0 0,0 1,-1-1,0 0,-1 1,0-1,2 1,-1 0,1 1,-1-1,1 1,0-1,0 0,-1 1,1-1,0 1,-1-1,1 0,0-1,-1 0,1 0,-1-1,1 1,0-1,-1 2,1 0,0 0,-1-1,1-1,-1 1,1-1,0 0,0 0,0 0,0 0,0 0,-1 0,0 0,0 0,-1 0,1 0,0 0,0 0,0 0,1 0,-1 0,1 0,0 0,0 0,-1 0,1 0,-1 0,1 0,0 0,0 0,-1 0,1 0,-1 0,0 0,-1 0,1 0,-2 0,1 0,0 0,-1 0,1 0,-1 0,0 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15"/>
    </inkml:context>
    <inkml:brush xml:id="br0">
      <inkml:brushProperty name="width" value="0.03528" units="cm"/>
      <inkml:brushProperty name="height" value="0.03528" units="cm"/>
      <inkml:brushProperty name="color" value="#BDA277"/>
    </inkml:brush>
  </inkml:definitions>
  <inkml:trace contextRef="#ctx0" brushRef="#br0">10623 5063,'0'3,"0"5,0 4,0 4,0 2,0 1,0 1,0 1,0-1,0 0,0 1,0-1,0 0,0 0,0 0,0-1,0 1,0-1,0 1,0 0,0 0,0-1,0 1,0-1,0 1,0 0,0 0,0-1,0 1,0-1,0 1,0 0,0 0,0 0,0-1,0 1,0-1,0 1,0 0,0 0,0-1,0 1,0-1,3-2,2-2,-1 1,-1 0,0 1,-2 1,0 2,0-1,-1 0,0 1,-1 0,1 0,0 0,3-4,5-4,4-4,4-4,1-2,3-2,0 0,-3 2,-1 2,0 0,1-2,1 0,0 0,1-2,-3 4,0 0,-1 1,1-2,2-1,0 0,1-2,0 1,-3 2,0 1,0 0,0 0,2-2,0-1,0 0,2-1,0 4,0 0,0 0,-1-1,1 0,0-2,0 0,-1-1,1 0,0 0,0 0,-1 0,1 0,-1-1,1 1,0 0,0 0,-1 0,1 0,-1 0,1 0,0 0,-1 0,1 0,0 0,0 0,-1 0,1 0,-1 0,1 0,0 0,-4-3,-4-5,-4-4,-4-4,-2-2,-2-1,0-1,-1-1,0 1,0 0,0-1,-2 4,-2 2,1 0,0-1,2-2,-3 0,0-1,1 0,0-1,2 0,0 0,2 0,0 1,0-1,0 0,0 0,0 0,0 1,1-1,-1 1,0-1,0 0,0 0,0 0,0 1,0-1,0 1,0-1,0 0,0 0,0 1,0-1,0 1,0-1,0 0,0 0,0 0,0 1,0-1,0 1,0-2,0 2,0-1,0 1,0-1,0 0,0 0,0 1,0-1,0 1,0-1,0 0,0 0,0 0,0 1,-3 2,-5 5,-4 5,-4 3,-2 2,-1 2,-2 0,1 1,0 0,-1 0,1-1,0 0,0 1,3 2,2 1,0 1,-1-2,-1-1,-1 0,-1-1,0-1,-1 0,0 0,0 0,0 0,0-1,0 1,1 0,-1 0,0 0,1 0,-1 0,0 0,0 0,1 0,-1 0,1 0,-1 0,0 0,0 0,1 0,-1 0,0 0,1 0,-1 0,1 0,-1 0,0 0,0 0,1 0,-1 0,1 0,-1 0,0 0,0 0,1 0,-1 0,0 0,1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389"/>
    </inkml:context>
    <inkml:brush xml:id="br0">
      <inkml:brushProperty name="width" value="0.03528" units="cm"/>
      <inkml:brushProperty name="height" value="0.03528" units="cm"/>
      <inkml:brushProperty name="color" value="#BDA277"/>
    </inkml:brush>
  </inkml:definitions>
  <inkml:trace contextRef="#ctx0" brushRef="#br0">11749 8697,'5'0,"9"0,8 0,6 0,4 0,3 0,1 0,1 0,-1 0,1 0,0 0,-2 0,1 0,0 0,-1 0,0 0,1 0,-2 0,2 0,-1 0,0 0,1 0,-1 0,0 0,1 0,-1 0,0 0,0 0,0 0,1 0,-1 0,1 0,-1 0,0 0,1 0,-1 0,0 0,1 0,-1 0,0 0,0 0,-6 0</inkml:trace>
  <inkml:trace contextRef="#ctx0" brushRef="#br0" timeOffset="1">11538 10214,'0'-6,"0"-8,0-7,0-7,0-4,0-3,0-1,0-1,0 0,0 1,0-1,0 1,0 1,0 0,0-1,0 1,0 0,0-1,0 2,0-2,0 1,0 0,0-1,0 1,0 0,0-1,0 1,0 0,0-1,0 2,0-2,0 1,0 0,0-1,0 1,0 0,0 0,0-1,0 1,0 0,0-1,0 2,0-2,6 7,2 2,-1-1,0-1,3-2,1-2,-2 0,4-3,5 8,6 0,-1 0,-5-2,1 5,-3 0,2 5,-2 0,-4-4,2 4,-2-2,4 3,-1-1,3 3,-2-2,3-4,3-3,5-4,4-3,1-1,3 4,-5 3,-2 4,1 7,-6 0,1 3,1 3,3 4,2 3,3 1,1 2,1 1,1-1,0 1,-1 0,1-1,-1 0,1 0,-1 0,1 0,-1 0,0 0,0 0,0 0,1 0,-1 0,-6 6,-1 2,-1 0,-4 4,1 0,-6 4,2 0,-3 2,1 0,-1 1,1-2,4 2,-2 4,2-3,-3 3,2-4,-4 1,2-2,-2 1,2-2,-3 1,3 5,-3 4,-3 3,-5 2,3-4,0 0,-3 0,4-4,0 0,-3 2,-2 2,-3 2,-2 3,0 1,-2 1,0 1,-1 0,0-1,1 1,0-1,0 1,0 0,-1-1,1 0,0 0,0 0,1 0,-1 1,0-1,0 0,0 1,0-1,0 0,0 1,0-2,6 2,2-1,-1 0,-1 1,-1-1,-3 0,0 1,-2-1,0 0,0 1,0-1,-1 0,1 0,0 0,0 1,-1-1,1 0,0 1,0-1,0 0,0 1,0-1,-6-6,-7-8,-9-7,-5-7,-6 3,-2-2,-1-1,0-2,-1-3,0 0,1-2,0 0,0 0,1 0,0-1,-1 1,1-1,0 1,0 0,0 0,-1 0,1 0,0 0,-1 0,1 0,0 0,-1 0,2 0,-2 0,1 0,0 0,0 0,-1 0,1 0,0 0,-1 0,1 0,0 0,-1 0,2 0,-2 0,1 0,0 0,-1 0,1 0,0 0,-1 0,1 0,0 0,-1 0,1 0,6 0</inkml:trace>
  <inkml:trace contextRef="#ctx0" brushRef="#br0" timeOffset="2">12385 7992,'0'6,"0"8,0 7,0 7,0 4,0 3,6-5,8-7,7-8,7-6,4-4,3-5,-4-6,-9-10,-6-6,-8-8,-10 4,-4-3,-9 7,-6 5,-7 6,2-1,6 1</inkml:trace>
  <inkml:trace contextRef="#ctx0" brushRef="#br0" timeOffset="3">12243 8062,'-6'0,"-8"0,-1 6,-5 2,-4 6,-5 0,3 4,6 5,0-2,4 2,-2-3,3 1,3 3,-2-3,2 2,-4-5,1 3,-2-4,0 2,-1-2,1 1,4-2</inkml:trace>
  <inkml:trace contextRef="#ctx0" brushRef="#br0" timeOffset="4">12751 8003,'5'0,"7"0,1 5,4 1,-2 6,2 0,-1 3,0-1,4-3,-2 2,0-2,-2 3,2-1,1 2,-1 4,1-2,-3 2,1-3,2-4,-1 2,1-3,-3 2,0 5,4 4,-2 2,-5 4,1-5,-1 0,1 1,-2-4</inkml:trace>
  <inkml:trace contextRef="#ctx0" brushRef="#br0" timeOffset="5">-421 7921,'0'6,"0"8,0 7,0 7,6-2,2 1,6-5,0 1,-2 2,3-3,5 0,4 3,6-3,-4 1,-6 2,-6 3,-5 3,-5 2,-3 2,-1 0,-1 0,0 1,0 0,0 0,0 0,1-1,-1 0,1 1,0-1,0 0,1 1,-1-1,0 0,0 1,0-1,0 0,0 0,0 1,0-1,6 0,2 1,5-1,1 0,-2 1,-2-1,-5 0,-2 0,5 0,0 1,0-1,3-6,1-1,-3 0,-1 0,-4 4,-1 0,-2 2,5 0,2 2,-1 0,-1-1,-3 0,0 1,-2 0,0-1,4-6,9-7,8-8,5-7,5-4,9-3,9 0,2-2,-2 0,-2 1,-5 0,-3 1,-3 0,-1-1,0 1,-2 0,1 0,0 1,5-1,3 0,0 0,4 0,1 0,-2 0,-4 0,-2 0,-1 0,-3 0,0 0,-1 0,-1 0,1 0,0 0,0 0,0 0,0 0,0 0,1 0,-1 0,0 0,1 0,-1 0,0 0,1 0,-1 0,0 0,-6-6,-8-8,-7-8,-6-12,-11-6,-4-2,-2 0,1 0,3 3,1 1,1-5,2-1,1 1,0 2,0 1,0 3,0 0,1 2,-1 0,0-1,0 2,0-1,0 0,0-1,0 2,0-2,0 1,0 0,-6-1,-2 1,1 0,1-1,1 1,2-1,2 2,0-2,1 1,0 0,1-1,-1 1,1 0,-1-1,0 1,0 0,0-1,0 1,0 0,6 6,2 2,6 5,6 6,6 7,-2-2,2 2,1 1,4 3,1 2,-5-4,-6-8,-7-6,-6-7,-4-4,-4-2,-6 4,-10 8,-6 6,-7 8,-4 4,-3 2,0 3,-1 0,0 1,-6-1,-1 0,1 0,1 0,2-1,2 0,2 0,0 0,-6 0,0 0,-1 0,2 0,2-1,1 1,1 0,1 0,2 0,-2 0,2 0,-2 0,2 0,-2 0,1 0,0 0,-1 0,1 0,0 0,0 0,-1 0,1 0,0 0,-1 0,1 0,0 0,-1 0,1 0,0 0,-1 0,2 0,-2 0,1 0,0 0,-1 0,1 0,0 0,-1 0,1 0,0 0,-1 0,1 0,0 0,6-5,8-9,7-8,6-6,5-4,2-3,9 5,7 7,8 8,6 6,4 5,3 3,0 2,1 0,0 0,-1 1,0-2,0 1,0 0,-1-1,0 0,1 0,-1 0,0 0,1 0,-2 0,2 0,-1 0,0 0,1 0,-1 0,0 0,1 0,-1 0,0 0,1 0,-1 6,0 2,0-1,1 0,-1-3,0-2,1 0,-1-2,0 0,1 0,-1 0,0 0,1-1,-2 1,2 0,-1 0,0 0,1 0,-1 0,0 0,1 0,-1 0,0 0,1 0,-1 0,0 0,0 0,0 0,-5-6,-3-2,-5 1</inkml:trace>
  <inkml:trace contextRef="#ctx0" brushRef="#br0" timeOffset="6">-350 8309,'0'6,"0"8,0 7,0 7,0 4,0 3,0 1,0 1,0 0,0 0,0-1,0 0,0-1,0 0,0 1,0-1,0 0,0 1,0-1,0 0,6 0,2 0,-1 1,0-1,-3 0,-1 1,-2-1,0 0,-1 1,6-7,1-2,0 0,-1 3,-2 0,-1 3,4 1,2 1,-2 0,-1 0,-2 1,-1 0,4-7,1-2,0 1,-2 2,-2 0,-2 3,0 1,-2 1,0 0,0 0,-1 1,1 0,-1-1,1 0,6-5,2-2,6-7,6-6,6-5,4-6,4-2,1-2,2-1,-1 0,0-1,0 2,0-1,0 0,0 1,-1 0,0 0,1 0,-1 0,0 0,0 0,0 0,1 0,-1 0,0 0,1 0,-1 0,0 0,1 0,-1 0,0 0,0 0,1 0,-1 0,0 0,1 0,-1-6,0-2,1 1,-1 1,0 1,1 3,-1 0,0 2,0 0,0 0,1 0,-1 0,0 1,1-1,-1 0,0 0,1 1,-1-1,0-1,0 1,0 0,1 0,-1 0,0 0,-5-6,-9-8,-7-7,-7-7,-3-4,-4-3,5 5,2 1,-1 0,-2-2,0-1,-2 0,-1-3,0 0,-1 0,-1 0,1-1,-1 0,1 1,0 0,0-1,0 1,0 0,0-1,0 1,6 6,2 1,0 1,-2-2,-2-2,-1-1,4 4,2 1,-2-1,-1-1,-2-3,-1 0,-2-2,-1-1,0 0,0-1,0 0,-1 0,1 1,0 0,0-1,0 1,-1 0,1-1,1 1,-1 0,0-1,0 1,0 0,0-1,0 2,0 4</inkml:trace>
  <inkml:trace contextRef="#ctx0" brushRef="#br0" timeOffset="7">-97 8268,'5'0,"7"0,6 0,5 0,4 0,2 0,1 0,1 0,0 0,0 0,-1 0,0 0,0 0,-1 0,1 0,-1 0,1 0,-1 0,1 0,-1 0,1 0,-1 0,1 0,-1 0,1 0,0-4,-1-3,0 0,1 3,0 0,-1 2,1 0,-1 1,1 1,-1 0,1 1,-1-1,1 1,0-1,-6-5,-1-2,0 1,1 0,2 3,2 0,0 3,1-1,0 1,1 0,0 1,0-1,0 0,-1 0,1 0,-1 0,1 0,0 0,-1 0,0 0,1 0,-6 5,-6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397"/>
    </inkml:context>
    <inkml:brush xml:id="br0">
      <inkml:brushProperty name="width" value="0.03528" units="cm"/>
      <inkml:brushProperty name="height" value="0.03528" units="cm"/>
      <inkml:brushProperty name="color" value="#BDA277"/>
    </inkml:brush>
  </inkml:definitions>
  <inkml:trace contextRef="#ctx0" brushRef="#br0">10040 3436,'3'0,"6"0,5 0,3 0,3 0,2 0,0 0,2 0,-1 0,0 0,-1 0,1 0,-1 0,0 0,1 0,-1 0,0 0,0 3,0 3,0-1,0-1,0-1,0-2,0 0,1-1,-1 0,0 0,0 0,0 0,0 0,0 0,0 0,0 0,0 0,0 0,0 0,0 0,0 0,0 0,0 0,1 0,-1 0,0 0,0 0,0 0,0 0,0 0,1 0,-1 0,0 0,0 0,0 0,0 0,0 0,0 0,1 0,-1 0,0 0,0 0,0 0,0 0,0 0,0 0,0 0,0 0,0 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398"/>
    </inkml:context>
    <inkml:brush xml:id="br0">
      <inkml:brushProperty name="width" value="0.03528" units="cm"/>
      <inkml:brushProperty name="height" value="0.03528" units="cm"/>
      <inkml:brushProperty name="color" value="#BDA277"/>
    </inkml:brush>
  </inkml:definitions>
  <inkml:trace contextRef="#ctx0" brushRef="#br0">10038 3447,'0'3,"0"6,0 5,-3-1,-3 3,2 0,0 4,1 0,5 1,6 1,1 0,4-3,-2-1,-1-1,0-2,0-1,-4 2,-1 2,-2 0,-2 3,0 0,-1 1,-1 0,0 1,1-1,0 1,0-1,0 0,0 0,0 0,0 0,0 0,0 0,0 0,0 1,0-1,0 0,0 0,0 0,0 0,0 0,0 0,0 1,3-1,2 0,0 0,-1 0,-1 0,2-3,1-3,-1 2,-1 0,-2 2,0 0,-1 1,-1 1,0 0,-1 0,1 1,0-1,0 0,0 0,0 0,0 0,0 0,0 1,0-1,0 0,0 0,0 0,0 0,0 0,4-3,4-6,6-4,3-5,3-2,2-2,1 0,0-1,0 0,-1 0,1 0,0 1,-1 0,0 0,0 0,0 0,0 0,0 0,0 0,0 0,1 0,-1 0,0 0,0 0,0 0,0 0,0 0,0 0,1 0,-1 0,0 0,0 0,0 0,0 0,0 0,0 0,0 0,0 0,0 0,0 0,0 0,0 0,0 0,1-4,-1-1,0 0,0 2,0 0,0 1,0 2,0-1,1 1,-1 0,0 1,0-1,0 0,0 0,0 0,0 0,0 0,0 0,0 0,0 0,-4-4,-4-4,-6-6,-3-4,-3-2,-1-1,-2-2,0 0,0 0,0 0,1 0,0 1,-1 0,1 0,0 0,0-1,0 1,0 0,-3 4,-3 1,2-1,0 0,1-1,2-2,-4 4,0 0,-1 0,3-2,0 0,2-2,-4 0,0-1,0 0,2 0,0-1,2 1,0-1,1 1,-4 0,0 0,-1 0,1 0,-2 4,-1 0,2 1,0-1,3-1,0-2,2 0,-4 3,-1 1,0 0,2-2,0 0,2-2,0 0,1-1,0 0,0 0,0-1,0 1,0-1,0 1,4 4,5 5,5 4,3 5,-1-2,1 0,1 2,-3-2,1-1,0-2,-2-5,-3-2,-4-2,-3-4,-6 4,-6 5,-6 4,-4 3,1 0,0 0,-1 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399"/>
    </inkml:context>
    <inkml:brush xml:id="br0">
      <inkml:brushProperty name="width" value="0.03528" units="cm"/>
      <inkml:brushProperty name="height" value="0.03528" units="cm"/>
      <inkml:brushProperty name="color" value="#BDA277"/>
    </inkml:brush>
  </inkml:definitions>
  <inkml:trace contextRef="#ctx0" brushRef="#br0">9995 3589,'0'4,"0"5,0 4,0 4,0 4,4 0,1 2,-1 0,0 0,-1 0,-1 0,-1-1,-1 1,0-1,0 0,0 0,0 0,-1 0,5-4,1 0,-1-1,0 1,3 1,0 2,-2 0,0 1,-3 0,0 0,-2 0,0 0,0 1,0-1,0 0,0 0,0 0,0 0,-1 0,1 0,0 0,0 0,0 0,0 0,0 1,0-1,0 0,0 0,0 0,0 0,0 0,0 0,0 1,0-1,0 0,0 0,0 0,0-4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0"/>
    </inkml:context>
    <inkml:brush xml:id="br0">
      <inkml:brushProperty name="width" value="0.03528" units="cm"/>
      <inkml:brushProperty name="height" value="0.03528" units="cm"/>
      <inkml:brushProperty name="color" value="#BDA277"/>
    </inkml:brush>
  </inkml:definitions>
  <inkml:trace contextRef="#ctx0" brushRef="#br0">10182 3755,'4'0,"5"0,4 0,4 0,3 0,2 0,1 0,0 0,0 0,0 0,0 0,-1 0,1 0,-1 0,0 0,0 0,-4 4,-1 1,0 0,2-2,0 0,1-1,1-1,-3 3,0 1,-1 0,1-2,2 0,1-2,0 0,0-1,1 0,1 0,-1 0,1 0,-1 0,0 0,0 0,0 0,-4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1"/>
    </inkml:context>
    <inkml:brush xml:id="br0">
      <inkml:brushProperty name="width" value="0.03528" units="cm"/>
      <inkml:brushProperty name="height" value="0.03528" units="cm"/>
      <inkml:brushProperty name="color" value="#BDA277"/>
    </inkml:brush>
  </inkml:definitions>
  <inkml:trace contextRef="#ctx0" brushRef="#br0">10160 3821,'4'0,"5"4,4 1,4-1,3 0,2-1,1 2,0 1,0 0,0-2,-1-2,1 0,0-2,-1 0,0 0,0 0,0 0,0 0,0 0,0-1,0 1,0 0,0 0,0 0,0 0,0 4,0 1,0 0,0-2,1 1,-1-3,0 0,0-1,0 0,0 0,0 0,1 0,-1 0,0 0,0 0,0-1,-4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2"/>
    </inkml:context>
    <inkml:brush xml:id="br0">
      <inkml:brushProperty name="width" value="0.03528" units="cm"/>
      <inkml:brushProperty name="height" value="0.03528" units="cm"/>
      <inkml:brushProperty name="color" value="#BDA277"/>
    </inkml:brush>
  </inkml:definitions>
  <inkml:trace contextRef="#ctx0" brushRef="#br0">10150 3899,'4'0,"5"0,4 0,4 0,3 0,2 0,1 0,0 0,0 0,0 0,-1 0,1 0,-1 0,1 0,-1 0,0 0,0 0,0 0,0 0,0 0,-1 0,1 0,1 0,-1 0,0 0,0 0,0 4,0 1,0 3,0 1,1 2,-1 0,0-3,0-2,0-2,0-2,0 2,0 1,0-1,-4-1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19:54:42.403"/>
    </inkml:context>
    <inkml:brush xml:id="br0">
      <inkml:brushProperty name="width" value="0.03528" units="cm"/>
      <inkml:brushProperty name="height" value="0.03528" units="cm"/>
      <inkml:brushProperty name="color" value="#BDA277"/>
    </inkml:brush>
  </inkml:definitions>
  <inkml:trace contextRef="#ctx0" brushRef="#br0">10171 3987,'4'0,"5"0,4 0,4 0,3 0,2 0,1 0,0 0,0 0,0 0,-1 0,1 0,0 0,-1 0,0 0,0 0,0 0,0 0,0 0,0 0,0 0,0 0,0 0,0 0,0 4,0 1,0-1,0 0,1-1,-1-1,0-1,0-1,0 0,0 0,0 0,1 0,-1 0,0-1,0 1,0 0,0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5E3B-1253-4544-BC7E-A9ED9CBEFA12}" type="datetimeFigureOut">
              <a:rPr lang="en-US" smtClean="0"/>
              <a:t>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C8F8C-92A4-4601-B9CD-B62226447471}" type="slidenum">
              <a:rPr lang="en-US" smtClean="0"/>
              <a:t>‹#›</a:t>
            </a:fld>
            <a:endParaRPr lang="en-US"/>
          </a:p>
        </p:txBody>
      </p:sp>
    </p:spTree>
    <p:extLst>
      <p:ext uri="{BB962C8B-B14F-4D97-AF65-F5344CB8AC3E}">
        <p14:creationId xmlns:p14="http://schemas.microsoft.com/office/powerpoint/2010/main" val="92677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study ancient Egyptian living-rock stelae.</a:t>
            </a:r>
          </a:p>
          <a:p>
            <a:endParaRPr lang="en-US" dirty="0"/>
          </a:p>
          <a:p>
            <a:r>
              <a:rPr lang="en-US" dirty="0"/>
              <a:t>Stelae:</a:t>
            </a:r>
          </a:p>
          <a:p>
            <a:r>
              <a:rPr lang="en-US" dirty="0"/>
              <a:t>Living rock:</a:t>
            </a:r>
          </a:p>
          <a:p>
            <a:endParaRPr lang="en-US" dirty="0"/>
          </a:p>
          <a:p>
            <a:r>
              <a:rPr lang="en-US" dirty="0"/>
              <a:t>And I study these from the perspective of landscape archaeology. What do I mean by that?</a:t>
            </a:r>
          </a:p>
        </p:txBody>
      </p:sp>
      <p:sp>
        <p:nvSpPr>
          <p:cNvPr id="4" name="Slide Number Placeholder 3"/>
          <p:cNvSpPr>
            <a:spLocks noGrp="1"/>
          </p:cNvSpPr>
          <p:nvPr>
            <p:ph type="sldNum" sz="quarter" idx="10"/>
          </p:nvPr>
        </p:nvSpPr>
        <p:spPr/>
        <p:txBody>
          <a:bodyPr/>
          <a:lstStyle/>
          <a:p>
            <a:fld id="{363C8F8C-92A4-4601-B9CD-B62226447471}" type="slidenum">
              <a:rPr lang="en-US" smtClean="0"/>
              <a:t>1</a:t>
            </a:fld>
            <a:endParaRPr lang="en-US"/>
          </a:p>
        </p:txBody>
      </p:sp>
    </p:spTree>
    <p:extLst>
      <p:ext uri="{BB962C8B-B14F-4D97-AF65-F5344CB8AC3E}">
        <p14:creationId xmlns:p14="http://schemas.microsoft.com/office/powerpoint/2010/main" val="303704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layer of my work involves looking at archival photos of landscapes that have changed in modern history, because the prominence of the outcrop where a stela was carved may not be what it was in antiquity today. I’ll give you one example…</a:t>
            </a:r>
          </a:p>
        </p:txBody>
      </p:sp>
      <p:sp>
        <p:nvSpPr>
          <p:cNvPr id="4" name="Slide Number Placeholder 3"/>
          <p:cNvSpPr>
            <a:spLocks noGrp="1"/>
          </p:cNvSpPr>
          <p:nvPr>
            <p:ph type="sldNum" sz="quarter" idx="10"/>
          </p:nvPr>
        </p:nvSpPr>
        <p:spPr/>
        <p:txBody>
          <a:bodyPr/>
          <a:lstStyle/>
          <a:p>
            <a:fld id="{363C8F8C-92A4-4601-B9CD-B62226447471}" type="slidenum">
              <a:rPr lang="en-US" smtClean="0"/>
              <a:t>10</a:t>
            </a:fld>
            <a:endParaRPr lang="en-US"/>
          </a:p>
        </p:txBody>
      </p:sp>
    </p:spTree>
    <p:extLst>
      <p:ext uri="{BB962C8B-B14F-4D97-AF65-F5344CB8AC3E}">
        <p14:creationId xmlns:p14="http://schemas.microsoft.com/office/powerpoint/2010/main" val="218703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t>
            </a:r>
            <a:r>
              <a:rPr lang="en-US" b="0" dirty="0" err="1"/>
              <a:t>Konosso</a:t>
            </a:r>
            <a:r>
              <a:rPr lang="en-US" b="0" dirty="0"/>
              <a:t> Island in Egypt’s southern Nile Valley. In order to see it I had to hire a boat.</a:t>
            </a:r>
          </a:p>
        </p:txBody>
      </p:sp>
      <p:sp>
        <p:nvSpPr>
          <p:cNvPr id="4" name="Slide Number Placeholder 3"/>
          <p:cNvSpPr>
            <a:spLocks noGrp="1"/>
          </p:cNvSpPr>
          <p:nvPr>
            <p:ph type="sldNum" sz="quarter" idx="10"/>
          </p:nvPr>
        </p:nvSpPr>
        <p:spPr/>
        <p:txBody>
          <a:bodyPr/>
          <a:lstStyle/>
          <a:p>
            <a:fld id="{524F2A4F-0CC5-4611-ADA4-4E4FBC5DA6DF}" type="slidenum">
              <a:rPr lang="en-US" smtClean="0"/>
              <a:t>11</a:t>
            </a:fld>
            <a:endParaRPr lang="en-US"/>
          </a:p>
        </p:txBody>
      </p:sp>
    </p:spTree>
    <p:extLst>
      <p:ext uri="{BB962C8B-B14F-4D97-AF65-F5344CB8AC3E}">
        <p14:creationId xmlns:p14="http://schemas.microsoft.com/office/powerpoint/2010/main" val="196560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royal stelae on this island, mostly submerged now.</a:t>
            </a:r>
          </a:p>
        </p:txBody>
      </p:sp>
      <p:sp>
        <p:nvSpPr>
          <p:cNvPr id="4" name="Slide Number Placeholder 3"/>
          <p:cNvSpPr>
            <a:spLocks noGrp="1"/>
          </p:cNvSpPr>
          <p:nvPr>
            <p:ph type="sldNum" sz="quarter" idx="10"/>
          </p:nvPr>
        </p:nvSpPr>
        <p:spPr/>
        <p:txBody>
          <a:bodyPr/>
          <a:lstStyle/>
          <a:p>
            <a:fld id="{524F2A4F-0CC5-4611-ADA4-4E4FBC5DA6DF}" type="slidenum">
              <a:rPr lang="en-US" smtClean="0"/>
              <a:t>12</a:t>
            </a:fld>
            <a:endParaRPr lang="en-US"/>
          </a:p>
        </p:txBody>
      </p:sp>
    </p:spTree>
    <p:extLst>
      <p:ext uri="{BB962C8B-B14F-4D97-AF65-F5344CB8AC3E}">
        <p14:creationId xmlns:p14="http://schemas.microsoft.com/office/powerpoint/2010/main" val="330152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drove myself </a:t>
            </a:r>
            <a:r>
              <a:rPr lang="en-US" i="1" dirty="0"/>
              <a:t>crazy</a:t>
            </a:r>
            <a:r>
              <a:rPr lang="en-US" dirty="0"/>
              <a:t> trying to understand why these stelae were carved on </a:t>
            </a:r>
            <a:r>
              <a:rPr lang="en-US" i="1" dirty="0"/>
              <a:t>this particular island</a:t>
            </a:r>
            <a:r>
              <a:rPr lang="en-US" i="0" dirty="0"/>
              <a:t>, </a:t>
            </a:r>
            <a:r>
              <a:rPr lang="en-US" b="1" i="0" dirty="0"/>
              <a:t>ANIM </a:t>
            </a:r>
            <a:r>
              <a:rPr lang="en-US" b="0" i="0" dirty="0"/>
              <a:t>this teeny-tiny island, </a:t>
            </a:r>
            <a:r>
              <a:rPr lang="en-US" i="0" dirty="0"/>
              <a:t>when there are SO MANY ISLANDS in this area, several of which contain important architectural remains.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…and then I found the archival photos. </a:t>
            </a:r>
            <a:r>
              <a:rPr lang="en-US" dirty="0"/>
              <a:t>This landscape has changed dramatically since the construction of the Aswan Dam, which flooded the area. But in the case of these stelae, it’s obscured more than I expected.</a:t>
            </a:r>
          </a:p>
        </p:txBody>
      </p:sp>
      <p:sp>
        <p:nvSpPr>
          <p:cNvPr id="4" name="Slide Number Placeholder 3"/>
          <p:cNvSpPr>
            <a:spLocks noGrp="1"/>
          </p:cNvSpPr>
          <p:nvPr>
            <p:ph type="sldNum" sz="quarter" idx="10"/>
          </p:nvPr>
        </p:nvSpPr>
        <p:spPr/>
        <p:txBody>
          <a:bodyPr/>
          <a:lstStyle/>
          <a:p>
            <a:fld id="{524F2A4F-0CC5-4611-ADA4-4E4FBC5DA6DF}" type="slidenum">
              <a:rPr lang="en-US" smtClean="0"/>
              <a:t>13</a:t>
            </a:fld>
            <a:endParaRPr lang="en-US"/>
          </a:p>
        </p:txBody>
      </p:sp>
    </p:spTree>
    <p:extLst>
      <p:ext uri="{BB962C8B-B14F-4D97-AF65-F5344CB8AC3E}">
        <p14:creationId xmlns:p14="http://schemas.microsoft.com/office/powerpoint/2010/main" val="23298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THIS </a:t>
            </a:r>
            <a:r>
              <a:rPr lang="en-US" b="1" i="0" dirty="0"/>
              <a:t>ANIM</a:t>
            </a:r>
            <a:r>
              <a:rPr lang="en-US" b="0" i="1" dirty="0"/>
              <a:t> </a:t>
            </a:r>
            <a:r>
              <a:rPr lang="en-US" b="0" i="0" dirty="0"/>
              <a:t>is what that island used to look like. Not much of an island, in fact—it only used to be an island during high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isn’t the ancient landscape, but it’s closer than what we have now. Here are two rock peaks rising from the land mass, almost like a pylon. </a:t>
            </a:r>
            <a:r>
              <a:rPr lang="en-US" i="1" dirty="0"/>
              <a:t>Of course </a:t>
            </a:r>
            <a:r>
              <a:rPr lang="en-US" i="0" dirty="0"/>
              <a:t>this is the best place in the area to make your stela!</a:t>
            </a:r>
            <a:endParaRPr lang="en-US" b="0" i="0" dirty="0"/>
          </a:p>
        </p:txBody>
      </p:sp>
      <p:sp>
        <p:nvSpPr>
          <p:cNvPr id="4" name="Slide Number Placeholder 3"/>
          <p:cNvSpPr>
            <a:spLocks noGrp="1"/>
          </p:cNvSpPr>
          <p:nvPr>
            <p:ph type="sldNum" sz="quarter" idx="10"/>
          </p:nvPr>
        </p:nvSpPr>
        <p:spPr/>
        <p:txBody>
          <a:bodyPr/>
          <a:lstStyle/>
          <a:p>
            <a:fld id="{524F2A4F-0CC5-4611-ADA4-4E4FBC5DA6DF}" type="slidenum">
              <a:rPr lang="en-US" smtClean="0"/>
              <a:t>14</a:t>
            </a:fld>
            <a:endParaRPr lang="en-US"/>
          </a:p>
        </p:txBody>
      </p:sp>
    </p:spTree>
    <p:extLst>
      <p:ext uri="{BB962C8B-B14F-4D97-AF65-F5344CB8AC3E}">
        <p14:creationId xmlns:p14="http://schemas.microsoft.com/office/powerpoint/2010/main" val="336732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view with more of the wider landscape around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my friends, is why landscape is important—not just the text of the stela that was carved into that landscape.</a:t>
            </a:r>
            <a:endParaRPr lang="en-US" baseline="0" dirty="0"/>
          </a:p>
        </p:txBody>
      </p:sp>
      <p:sp>
        <p:nvSpPr>
          <p:cNvPr id="4" name="Slide Number Placeholder 3"/>
          <p:cNvSpPr>
            <a:spLocks noGrp="1"/>
          </p:cNvSpPr>
          <p:nvPr>
            <p:ph type="sldNum" sz="quarter" idx="10"/>
          </p:nvPr>
        </p:nvSpPr>
        <p:spPr/>
        <p:txBody>
          <a:bodyPr/>
          <a:lstStyle/>
          <a:p>
            <a:fld id="{524F2A4F-0CC5-4611-ADA4-4E4FBC5DA6DF}" type="slidenum">
              <a:rPr lang="en-US" smtClean="0"/>
              <a:t>15</a:t>
            </a:fld>
            <a:endParaRPr lang="en-US"/>
          </a:p>
        </p:txBody>
      </p:sp>
    </p:spTree>
    <p:extLst>
      <p:ext uri="{BB962C8B-B14F-4D97-AF65-F5344CB8AC3E}">
        <p14:creationId xmlns:p14="http://schemas.microsoft.com/office/powerpoint/2010/main" val="214063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element of my work is an outreach project that I started in order to bring these faraway, often forgotten monuments and landscapes to the public as a teaching tool. It’s called The Interactive Dissertation.</a:t>
            </a:r>
          </a:p>
        </p:txBody>
      </p:sp>
      <p:sp>
        <p:nvSpPr>
          <p:cNvPr id="4" name="Slide Number Placeholder 3"/>
          <p:cNvSpPr>
            <a:spLocks noGrp="1"/>
          </p:cNvSpPr>
          <p:nvPr>
            <p:ph type="sldNum" sz="quarter" idx="10"/>
          </p:nvPr>
        </p:nvSpPr>
        <p:spPr/>
        <p:txBody>
          <a:bodyPr/>
          <a:lstStyle/>
          <a:p>
            <a:fld id="{363C8F8C-92A4-4601-B9CD-B62226447471}" type="slidenum">
              <a:rPr lang="en-US" smtClean="0"/>
              <a:t>16</a:t>
            </a:fld>
            <a:endParaRPr lang="en-US"/>
          </a:p>
        </p:txBody>
      </p:sp>
    </p:spTree>
    <p:extLst>
      <p:ext uri="{BB962C8B-B14F-4D97-AF65-F5344CB8AC3E}">
        <p14:creationId xmlns:p14="http://schemas.microsoft.com/office/powerpoint/2010/main" val="103899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 I use Twitter, Instagram, and the Brown Blog you just saw the link for on the last slide to encourage questions and comments about my work and the material I </a:t>
            </a:r>
            <a:r>
              <a:rPr lang="en-US" dirty="0" err="1"/>
              <a:t>study.m</a:t>
            </a:r>
            <a:endParaRPr lang="en-US" dirty="0"/>
          </a:p>
        </p:txBody>
      </p:sp>
      <p:sp>
        <p:nvSpPr>
          <p:cNvPr id="4" name="Slide Number Placeholder 3"/>
          <p:cNvSpPr>
            <a:spLocks noGrp="1"/>
          </p:cNvSpPr>
          <p:nvPr>
            <p:ph type="sldNum" sz="quarter" idx="10"/>
          </p:nvPr>
        </p:nvSpPr>
        <p:spPr/>
        <p:txBody>
          <a:bodyPr/>
          <a:lstStyle/>
          <a:p>
            <a:fld id="{363C8F8C-92A4-4601-B9CD-B62226447471}" type="slidenum">
              <a:rPr lang="en-US" smtClean="0"/>
              <a:t>17</a:t>
            </a:fld>
            <a:endParaRPr lang="en-US"/>
          </a:p>
        </p:txBody>
      </p:sp>
    </p:spTree>
    <p:extLst>
      <p:ext uri="{BB962C8B-B14F-4D97-AF65-F5344CB8AC3E}">
        <p14:creationId xmlns:p14="http://schemas.microsoft.com/office/powerpoint/2010/main" val="168327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extension of this, with CDS, is my in-progress work with our GIS Specialist Bruce </a:t>
            </a:r>
            <a:r>
              <a:rPr lang="en-US" dirty="0" err="1"/>
              <a:t>Boucek</a:t>
            </a:r>
            <a:r>
              <a:rPr lang="en-US" dirty="0"/>
              <a:t> to create an ArcGIS Online </a:t>
            </a:r>
            <a:r>
              <a:rPr lang="en-US" dirty="0" err="1"/>
              <a:t>StoryMap</a:t>
            </a:r>
            <a:r>
              <a:rPr lang="en-US" dirty="0"/>
              <a:t> for public consumption.</a:t>
            </a:r>
          </a:p>
        </p:txBody>
      </p:sp>
      <p:sp>
        <p:nvSpPr>
          <p:cNvPr id="4" name="Slide Number Placeholder 3"/>
          <p:cNvSpPr>
            <a:spLocks noGrp="1"/>
          </p:cNvSpPr>
          <p:nvPr>
            <p:ph type="sldNum" sz="quarter" idx="10"/>
          </p:nvPr>
        </p:nvSpPr>
        <p:spPr/>
        <p:txBody>
          <a:bodyPr/>
          <a:lstStyle/>
          <a:p>
            <a:fld id="{363C8F8C-92A4-4601-B9CD-B62226447471}" type="slidenum">
              <a:rPr lang="en-US" smtClean="0"/>
              <a:t>18</a:t>
            </a:fld>
            <a:endParaRPr lang="en-US"/>
          </a:p>
        </p:txBody>
      </p:sp>
    </p:spTree>
    <p:extLst>
      <p:ext uri="{BB962C8B-B14F-4D97-AF65-F5344CB8AC3E}">
        <p14:creationId xmlns:p14="http://schemas.microsoft.com/office/powerpoint/2010/main" val="333070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for example, here’s one of the stelae at a site in Sudan called </a:t>
            </a:r>
            <a:r>
              <a:rPr lang="en-US" dirty="0" err="1"/>
              <a:t>Nauri</a:t>
            </a:r>
            <a:r>
              <a:rPr lang="en-US" dirty="0"/>
              <a:t>. In the past Egyptologists have only cared about the text and epigraphic details…</a:t>
            </a:r>
          </a:p>
        </p:txBody>
      </p:sp>
      <p:sp>
        <p:nvSpPr>
          <p:cNvPr id="4" name="Slide Number Placeholder 3"/>
          <p:cNvSpPr>
            <a:spLocks noGrp="1"/>
          </p:cNvSpPr>
          <p:nvPr>
            <p:ph type="sldNum" sz="quarter" idx="10"/>
          </p:nvPr>
        </p:nvSpPr>
        <p:spPr/>
        <p:txBody>
          <a:bodyPr/>
          <a:lstStyle/>
          <a:p>
            <a:fld id="{363C8F8C-92A4-4601-B9CD-B62226447471}" type="slidenum">
              <a:rPr lang="en-US" smtClean="0"/>
              <a:t>2</a:t>
            </a:fld>
            <a:endParaRPr lang="en-US"/>
          </a:p>
        </p:txBody>
      </p:sp>
    </p:spTree>
    <p:extLst>
      <p:ext uri="{BB962C8B-B14F-4D97-AF65-F5344CB8AC3E}">
        <p14:creationId xmlns:p14="http://schemas.microsoft.com/office/powerpoint/2010/main" val="134243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care about its local setting, which as you see when I zoom out, is actually this sandstone butte…</a:t>
            </a:r>
          </a:p>
        </p:txBody>
      </p:sp>
      <p:sp>
        <p:nvSpPr>
          <p:cNvPr id="4" name="Slide Number Placeholder 3"/>
          <p:cNvSpPr>
            <a:spLocks noGrp="1"/>
          </p:cNvSpPr>
          <p:nvPr>
            <p:ph type="sldNum" sz="quarter" idx="10"/>
          </p:nvPr>
        </p:nvSpPr>
        <p:spPr/>
        <p:txBody>
          <a:bodyPr/>
          <a:lstStyle/>
          <a:p>
            <a:fld id="{363C8F8C-92A4-4601-B9CD-B62226447471}" type="slidenum">
              <a:rPr lang="en-US" smtClean="0"/>
              <a:t>3</a:t>
            </a:fld>
            <a:endParaRPr lang="en-US"/>
          </a:p>
        </p:txBody>
      </p:sp>
    </p:spTree>
    <p:extLst>
      <p:ext uri="{BB962C8B-B14F-4D97-AF65-F5344CB8AC3E}">
        <p14:creationId xmlns:p14="http://schemas.microsoft.com/office/powerpoint/2010/main" val="162761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care about its wider landscape, too, which as you can see here has no similar features; the butte is also located right along the Nile, a trade corridor mentioned in the text of the stela.</a:t>
            </a:r>
          </a:p>
          <a:p>
            <a:endParaRPr lang="en-US" dirty="0"/>
          </a:p>
          <a:p>
            <a:r>
              <a:rPr lang="en-US" dirty="0"/>
              <a:t>So I’m interested in the materiality and setting of these monuments, because I want to know why the medium of living rock—which is stuck to the places where it is, and so—why </a:t>
            </a:r>
            <a:r>
              <a:rPr lang="en-US" i="1" dirty="0"/>
              <a:t>these landscapes</a:t>
            </a:r>
            <a:r>
              <a:rPr lang="en-US" i="0" dirty="0"/>
              <a:t> were used to make this particular type of monument.</a:t>
            </a:r>
          </a:p>
          <a:p>
            <a:endParaRPr lang="en-US" i="0" dirty="0"/>
          </a:p>
          <a:p>
            <a:r>
              <a:rPr lang="en-US" i="0" dirty="0"/>
              <a:t>And I use drone aerial photography, GIS, photogrammetry, and a handful of other technologies to try and answer this question.</a:t>
            </a:r>
            <a:endParaRPr lang="en-US" dirty="0"/>
          </a:p>
        </p:txBody>
      </p:sp>
      <p:sp>
        <p:nvSpPr>
          <p:cNvPr id="4" name="Slide Number Placeholder 3"/>
          <p:cNvSpPr>
            <a:spLocks noGrp="1"/>
          </p:cNvSpPr>
          <p:nvPr>
            <p:ph type="sldNum" sz="quarter" idx="10"/>
          </p:nvPr>
        </p:nvSpPr>
        <p:spPr/>
        <p:txBody>
          <a:bodyPr/>
          <a:lstStyle/>
          <a:p>
            <a:fld id="{363C8F8C-92A4-4601-B9CD-B62226447471}" type="slidenum">
              <a:rPr lang="en-US" smtClean="0"/>
              <a:t>4</a:t>
            </a:fld>
            <a:endParaRPr lang="en-US"/>
          </a:p>
        </p:txBody>
      </p:sp>
    </p:spTree>
    <p:extLst>
      <p:ext uri="{BB962C8B-B14F-4D97-AF65-F5344CB8AC3E}">
        <p14:creationId xmlns:p14="http://schemas.microsoft.com/office/powerpoint/2010/main" val="341016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using GIS to map these stelae on a regional scale; as you see here they cluster at the borders of the Egyptian empire, all the way out into modern Sudan and Lebanon, and also at the time of the New Kingdom, when Egypt’s empire was at its greatest extent.</a:t>
            </a:r>
          </a:p>
        </p:txBody>
      </p:sp>
      <p:sp>
        <p:nvSpPr>
          <p:cNvPr id="4" name="Slide Number Placeholder 3"/>
          <p:cNvSpPr>
            <a:spLocks noGrp="1"/>
          </p:cNvSpPr>
          <p:nvPr>
            <p:ph type="sldNum" sz="quarter" idx="10"/>
          </p:nvPr>
        </p:nvSpPr>
        <p:spPr/>
        <p:txBody>
          <a:bodyPr/>
          <a:lstStyle/>
          <a:p>
            <a:fld id="{524F2A4F-0CC5-4611-ADA4-4E4FBC5DA6DF}" type="slidenum">
              <a:rPr lang="en-US" smtClean="0"/>
              <a:t>5</a:t>
            </a:fld>
            <a:endParaRPr lang="en-US"/>
          </a:p>
        </p:txBody>
      </p:sp>
    </p:spTree>
    <p:extLst>
      <p:ext uri="{BB962C8B-B14F-4D97-AF65-F5344CB8AC3E}">
        <p14:creationId xmlns:p14="http://schemas.microsoft.com/office/powerpoint/2010/main" val="93843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smaller scale, I’m also interested in sightlines and </a:t>
            </a:r>
            <a:r>
              <a:rPr lang="en-US" dirty="0" err="1"/>
              <a:t>viewsheds</a:t>
            </a:r>
            <a:r>
              <a:rPr lang="en-US" dirty="0"/>
              <a:t>—GIS applications that give me a sense of whether or not the orientation of a stela and its rock face was meaningful.</a:t>
            </a:r>
          </a:p>
        </p:txBody>
      </p:sp>
      <p:sp>
        <p:nvSpPr>
          <p:cNvPr id="4" name="Slide Number Placeholder 3"/>
          <p:cNvSpPr>
            <a:spLocks noGrp="1"/>
          </p:cNvSpPr>
          <p:nvPr>
            <p:ph type="sldNum" sz="quarter" idx="10"/>
          </p:nvPr>
        </p:nvSpPr>
        <p:spPr/>
        <p:txBody>
          <a:bodyPr/>
          <a:lstStyle/>
          <a:p>
            <a:fld id="{363C8F8C-92A4-4601-B9CD-B62226447471}" type="slidenum">
              <a:rPr lang="en-US" smtClean="0"/>
              <a:t>6</a:t>
            </a:fld>
            <a:endParaRPr lang="en-US"/>
          </a:p>
        </p:txBody>
      </p:sp>
    </p:spTree>
    <p:extLst>
      <p:ext uri="{BB962C8B-B14F-4D97-AF65-F5344CB8AC3E}">
        <p14:creationId xmlns:p14="http://schemas.microsoft.com/office/powerpoint/2010/main" val="246094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includes modeling the “monumentality” of an outcrop by looking at its shape, geological, topographic, and visual prominence in the surrounding landscape and the angle at which a viewer needs to crane his or her head up to see it—all established elements of “monumentality” as identified by the architectural theorist </a:t>
            </a:r>
            <a:r>
              <a:rPr lang="en-US" dirty="0" err="1"/>
              <a:t>Tadahiko</a:t>
            </a:r>
            <a:r>
              <a:rPr lang="en-US" dirty="0"/>
              <a:t> Higuchi.</a:t>
            </a:r>
          </a:p>
        </p:txBody>
      </p:sp>
      <p:sp>
        <p:nvSpPr>
          <p:cNvPr id="4" name="Slide Number Placeholder 3"/>
          <p:cNvSpPr>
            <a:spLocks noGrp="1"/>
          </p:cNvSpPr>
          <p:nvPr>
            <p:ph type="sldNum" sz="quarter" idx="10"/>
          </p:nvPr>
        </p:nvSpPr>
        <p:spPr/>
        <p:txBody>
          <a:bodyPr/>
          <a:lstStyle/>
          <a:p>
            <a:fld id="{363C8F8C-92A4-4601-B9CD-B62226447471}" type="slidenum">
              <a:rPr lang="en-US" smtClean="0"/>
              <a:t>7</a:t>
            </a:fld>
            <a:endParaRPr lang="en-US"/>
          </a:p>
        </p:txBody>
      </p:sp>
    </p:spTree>
    <p:extLst>
      <p:ext uri="{BB962C8B-B14F-4D97-AF65-F5344CB8AC3E}">
        <p14:creationId xmlns:p14="http://schemas.microsoft.com/office/powerpoint/2010/main" val="282141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Python script used to model this was created by Chris Angel at the Center for Advanced Spatial Technologies at the University of Arkansas. I am collaborating with them because I have an award from the Center through an NSF-funded program called SPARC, where they lend me equipment and personnel to help me do my fieldwork. That’s how I’ve avoided bringing Brown’s own drones to these places; I’ve been using theirs instead!</a:t>
            </a:r>
          </a:p>
        </p:txBody>
      </p:sp>
      <p:sp>
        <p:nvSpPr>
          <p:cNvPr id="4" name="Slide Number Placeholder 3"/>
          <p:cNvSpPr>
            <a:spLocks noGrp="1"/>
          </p:cNvSpPr>
          <p:nvPr>
            <p:ph type="sldNum" sz="quarter" idx="10"/>
          </p:nvPr>
        </p:nvSpPr>
        <p:spPr/>
        <p:txBody>
          <a:bodyPr/>
          <a:lstStyle/>
          <a:p>
            <a:fld id="{363C8F8C-92A4-4601-B9CD-B62226447471}" type="slidenum">
              <a:rPr lang="en-US" smtClean="0"/>
              <a:t>8</a:t>
            </a:fld>
            <a:endParaRPr lang="en-US"/>
          </a:p>
        </p:txBody>
      </p:sp>
    </p:spTree>
    <p:extLst>
      <p:ext uri="{BB962C8B-B14F-4D97-AF65-F5344CB8AC3E}">
        <p14:creationId xmlns:p14="http://schemas.microsoft.com/office/powerpoint/2010/main" val="222325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an even smaller scale, I sometimes get the chance to do some Reflectance Transformation Imaging (RTI) on the stelae themselves. (Does everyone know what RTI is? </a:t>
            </a:r>
            <a:r>
              <a:rPr lang="en-US" b="1" dirty="0"/>
              <a:t>OPEN ONE UP???</a:t>
            </a:r>
            <a:r>
              <a:rPr lang="en-US" dirty="0"/>
              <a:t>)</a:t>
            </a:r>
          </a:p>
          <a:p>
            <a:endParaRPr lang="en-US" dirty="0"/>
          </a:p>
          <a:p>
            <a:r>
              <a:rPr lang="en-US" dirty="0"/>
              <a:t>On the right is an image produced with a laser scanner as part of my collaboration with Factum </a:t>
            </a:r>
            <a:r>
              <a:rPr lang="en-US" dirty="0" err="1"/>
              <a:t>Arte</a:t>
            </a:r>
            <a:r>
              <a:rPr lang="en-US" dirty="0"/>
              <a:t>, a heritage preservation organization.</a:t>
            </a:r>
          </a:p>
        </p:txBody>
      </p:sp>
      <p:sp>
        <p:nvSpPr>
          <p:cNvPr id="4" name="Slide Number Placeholder 3"/>
          <p:cNvSpPr>
            <a:spLocks noGrp="1"/>
          </p:cNvSpPr>
          <p:nvPr>
            <p:ph type="sldNum" sz="quarter" idx="10"/>
          </p:nvPr>
        </p:nvSpPr>
        <p:spPr/>
        <p:txBody>
          <a:bodyPr/>
          <a:lstStyle/>
          <a:p>
            <a:fld id="{524F2A4F-0CC5-4611-ADA4-4E4FBC5DA6DF}" type="slidenum">
              <a:rPr lang="en-US" smtClean="0"/>
              <a:t>9</a:t>
            </a:fld>
            <a:endParaRPr lang="en-US"/>
          </a:p>
        </p:txBody>
      </p:sp>
    </p:spTree>
    <p:extLst>
      <p:ext uri="{BB962C8B-B14F-4D97-AF65-F5344CB8AC3E}">
        <p14:creationId xmlns:p14="http://schemas.microsoft.com/office/powerpoint/2010/main" val="47670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D5CF41-1749-4DDA-8154-6239F05111B2}"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231578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5CF41-1749-4DDA-8154-6239F05111B2}"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307022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5CF41-1749-4DDA-8154-6239F05111B2}"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47479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5CF41-1749-4DDA-8154-6239F05111B2}"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5301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D5CF41-1749-4DDA-8154-6239F05111B2}"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401524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D5CF41-1749-4DDA-8154-6239F05111B2}"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336086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D5CF41-1749-4DDA-8154-6239F05111B2}"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200353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D5CF41-1749-4DDA-8154-6239F05111B2}"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31674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5CF41-1749-4DDA-8154-6239F05111B2}"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71414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5CF41-1749-4DDA-8154-6239F05111B2}"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10458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5CF41-1749-4DDA-8154-6239F05111B2}"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DB7C-0529-489F-BCD0-B911F13BFD3A}" type="slidenum">
              <a:rPr lang="en-US" smtClean="0"/>
              <a:t>‹#›</a:t>
            </a:fld>
            <a:endParaRPr lang="en-US"/>
          </a:p>
        </p:txBody>
      </p:sp>
    </p:spTree>
    <p:extLst>
      <p:ext uri="{BB962C8B-B14F-4D97-AF65-F5344CB8AC3E}">
        <p14:creationId xmlns:p14="http://schemas.microsoft.com/office/powerpoint/2010/main" val="739381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5CF41-1749-4DDA-8154-6239F05111B2}" type="datetimeFigureOut">
              <a:rPr lang="en-US" smtClean="0"/>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8DB7C-0529-489F-BCD0-B911F13BFD3A}" type="slidenum">
              <a:rPr lang="en-US" smtClean="0"/>
              <a:t>‹#›</a:t>
            </a:fld>
            <a:endParaRPr lang="en-US"/>
          </a:p>
        </p:txBody>
      </p:sp>
    </p:spTree>
    <p:extLst>
      <p:ext uri="{BB962C8B-B14F-4D97-AF65-F5344CB8AC3E}">
        <p14:creationId xmlns:p14="http://schemas.microsoft.com/office/powerpoint/2010/main" val="3785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customXml" Target="../ink/ink10.xml"/><Relationship Id="rId22" Type="http://schemas.openxmlformats.org/officeDocument/2006/relationships/customXml" Target="../ink/ink11.xml"/><Relationship Id="rId23" Type="http://schemas.openxmlformats.org/officeDocument/2006/relationships/image" Target="../media/image10.png"/><Relationship Id="rId24" Type="http://schemas.openxmlformats.org/officeDocument/2006/relationships/customXml" Target="../ink/ink12.xml"/><Relationship Id="rId25" Type="http://schemas.openxmlformats.org/officeDocument/2006/relationships/image" Target="../media/image11.png"/><Relationship Id="rId26" Type="http://schemas.openxmlformats.org/officeDocument/2006/relationships/customXml" Target="../ink/ink13.xml"/><Relationship Id="rId27" Type="http://schemas.openxmlformats.org/officeDocument/2006/relationships/image" Target="../media/image12.png"/><Relationship Id="rId28" Type="http://schemas.openxmlformats.org/officeDocument/2006/relationships/customXml" Target="../ink/ink14.xml"/><Relationship Id="rId2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ustomXml" Target="../ink/ink1.xml"/><Relationship Id="rId4" Type="http://schemas.openxmlformats.org/officeDocument/2006/relationships/image" Target="../media/image1.png"/><Relationship Id="rId5" Type="http://schemas.openxmlformats.org/officeDocument/2006/relationships/customXml" Target="../ink/ink2.xml"/><Relationship Id="rId30" Type="http://schemas.openxmlformats.org/officeDocument/2006/relationships/customXml" Target="../ink/ink15.xml"/><Relationship Id="rId31" Type="http://schemas.openxmlformats.org/officeDocument/2006/relationships/image" Target="../media/image14.png"/><Relationship Id="rId32" Type="http://schemas.openxmlformats.org/officeDocument/2006/relationships/customXml" Target="../ink/ink16.xml"/><Relationship Id="rId9" Type="http://schemas.openxmlformats.org/officeDocument/2006/relationships/customXml" Target="../ink/ink4.xml"/><Relationship Id="rId6" Type="http://schemas.openxmlformats.org/officeDocument/2006/relationships/image" Target="../media/image2.png"/><Relationship Id="rId7" Type="http://schemas.openxmlformats.org/officeDocument/2006/relationships/customXml" Target="../ink/ink3.xml"/><Relationship Id="rId8" Type="http://schemas.openxmlformats.org/officeDocument/2006/relationships/image" Target="../media/image3.png"/><Relationship Id="rId33" Type="http://schemas.openxmlformats.org/officeDocument/2006/relationships/image" Target="../media/image15.png"/><Relationship Id="rId34" Type="http://schemas.openxmlformats.org/officeDocument/2006/relationships/image" Target="../media/image16.png"/><Relationship Id="rId10" Type="http://schemas.openxmlformats.org/officeDocument/2006/relationships/image" Target="../media/image4.png"/><Relationship Id="rId11" Type="http://schemas.openxmlformats.org/officeDocument/2006/relationships/customXml" Target="../ink/ink5.xml"/><Relationship Id="rId12" Type="http://schemas.openxmlformats.org/officeDocument/2006/relationships/image" Target="../media/image5.png"/><Relationship Id="rId13" Type="http://schemas.openxmlformats.org/officeDocument/2006/relationships/customXml" Target="../ink/ink6.xml"/><Relationship Id="rId14" Type="http://schemas.openxmlformats.org/officeDocument/2006/relationships/image" Target="../media/image6.png"/><Relationship Id="rId15" Type="http://schemas.openxmlformats.org/officeDocument/2006/relationships/customXml" Target="../ink/ink7.xml"/><Relationship Id="rId16" Type="http://schemas.openxmlformats.org/officeDocument/2006/relationships/image" Target="../media/image7.png"/><Relationship Id="rId17" Type="http://schemas.openxmlformats.org/officeDocument/2006/relationships/customXml" Target="../ink/ink8.xml"/><Relationship Id="rId18" Type="http://schemas.openxmlformats.org/officeDocument/2006/relationships/image" Target="../media/image8.png"/><Relationship Id="rId19" Type="http://schemas.openxmlformats.org/officeDocument/2006/relationships/customXml" Target="../ink/ink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20214" y="6491159"/>
            <a:ext cx="11342352" cy="0"/>
          </a:xfrm>
          <a:prstGeom prst="line">
            <a:avLst/>
          </a:prstGeom>
          <a:ln w="28575">
            <a:solidFill>
              <a:srgbClr val="BDA27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3093" y="3060700"/>
              <a:ext cx="11336515" cy="3445134"/>
            </p14:xfrm>
          </p:contentPart>
        </mc:Choice>
        <mc:Fallback xmlns="">
          <p:pic>
            <p:nvPicPr>
              <p:cNvPr id="5" name="Ink 4"/>
              <p:cNvPicPr/>
              <p:nvPr/>
            </p:nvPicPr>
            <p:blipFill>
              <a:blip r:embed="rId4"/>
              <a:stretch>
                <a:fillRect/>
              </a:stretch>
            </p:blipFill>
            <p:spPr>
              <a:xfrm>
                <a:off x="410493" y="3048099"/>
                <a:ext cx="11361715" cy="34703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285940" y="5394860"/>
              <a:ext cx="4992000" cy="879840"/>
            </p14:xfrm>
          </p:contentPart>
        </mc:Choice>
        <mc:Fallback xmlns="">
          <p:pic>
            <p:nvPicPr>
              <p:cNvPr id="6" name="Ink 5"/>
              <p:cNvPicPr/>
              <p:nvPr/>
            </p:nvPicPr>
            <p:blipFill>
              <a:blip r:embed="rId6"/>
              <a:stretch>
                <a:fillRect/>
              </a:stretch>
            </p:blipFill>
            <p:spPr>
              <a:xfrm>
                <a:off x="2279460" y="5388380"/>
                <a:ext cx="5004961" cy="89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8342439" y="3906826"/>
              <a:ext cx="516240" cy="8640"/>
            </p14:xfrm>
          </p:contentPart>
        </mc:Choice>
        <mc:Fallback xmlns="">
          <p:pic>
            <p:nvPicPr>
              <p:cNvPr id="7" name="Ink 6"/>
              <p:cNvPicPr/>
              <p:nvPr/>
            </p:nvPicPr>
            <p:blipFill>
              <a:blip r:embed="rId8"/>
              <a:stretch>
                <a:fillRect/>
              </a:stretch>
            </p:blipFill>
            <p:spPr>
              <a:xfrm>
                <a:off x="8335959" y="3900346"/>
                <a:ext cx="529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8327319" y="3914746"/>
              <a:ext cx="564480" cy="542520"/>
            </p14:xfrm>
          </p:contentPart>
        </mc:Choice>
        <mc:Fallback xmlns="">
          <p:pic>
            <p:nvPicPr>
              <p:cNvPr id="8" name="Ink 7"/>
              <p:cNvPicPr/>
              <p:nvPr/>
            </p:nvPicPr>
            <p:blipFill>
              <a:blip r:embed="rId10"/>
              <a:stretch>
                <a:fillRect/>
              </a:stretch>
            </p:blipFill>
            <p:spPr>
              <a:xfrm>
                <a:off x="8320839" y="3908266"/>
                <a:ext cx="57744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8310759" y="4018186"/>
              <a:ext cx="24480" cy="420720"/>
            </p14:xfrm>
          </p:contentPart>
        </mc:Choice>
        <mc:Fallback xmlns="">
          <p:pic>
            <p:nvPicPr>
              <p:cNvPr id="9" name="Ink 8"/>
              <p:cNvPicPr/>
              <p:nvPr/>
            </p:nvPicPr>
            <p:blipFill>
              <a:blip r:embed="rId12"/>
              <a:stretch>
                <a:fillRect/>
              </a:stretch>
            </p:blipFill>
            <p:spPr>
              <a:xfrm>
                <a:off x="8304279" y="4011708"/>
                <a:ext cx="37440" cy="43367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8457453" y="4137466"/>
              <a:ext cx="285480" cy="16560"/>
            </p14:xfrm>
          </p:contentPart>
        </mc:Choice>
        <mc:Fallback xmlns="">
          <p:pic>
            <p:nvPicPr>
              <p:cNvPr id="10" name="Ink 9"/>
              <p:cNvPicPr/>
              <p:nvPr/>
            </p:nvPicPr>
            <p:blipFill>
              <a:blip r:embed="rId14"/>
              <a:stretch>
                <a:fillRect/>
              </a:stretch>
            </p:blipFill>
            <p:spPr>
              <a:xfrm>
                <a:off x="8450973" y="4130986"/>
                <a:ext cx="298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8441613" y="4185226"/>
              <a:ext cx="317520" cy="24480"/>
            </p14:xfrm>
          </p:contentPart>
        </mc:Choice>
        <mc:Fallback xmlns="">
          <p:pic>
            <p:nvPicPr>
              <p:cNvPr id="11" name="Ink 10"/>
              <p:cNvPicPr/>
              <p:nvPr/>
            </p:nvPicPr>
            <p:blipFill>
              <a:blip r:embed="rId16"/>
              <a:stretch>
                <a:fillRect/>
              </a:stretch>
            </p:blipFill>
            <p:spPr>
              <a:xfrm>
                <a:off x="8435133" y="4178746"/>
                <a:ext cx="330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8445027" y="4240906"/>
              <a:ext cx="301320" cy="30600"/>
            </p14:xfrm>
          </p:contentPart>
        </mc:Choice>
        <mc:Fallback xmlns="">
          <p:pic>
            <p:nvPicPr>
              <p:cNvPr id="12" name="Ink 11"/>
              <p:cNvPicPr/>
              <p:nvPr/>
            </p:nvPicPr>
            <p:blipFill>
              <a:blip r:embed="rId18"/>
              <a:stretch>
                <a:fillRect/>
              </a:stretch>
            </p:blipFill>
            <p:spPr>
              <a:xfrm>
                <a:off x="8438547" y="4234426"/>
                <a:ext cx="314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8449533" y="4304506"/>
              <a:ext cx="317520" cy="8640"/>
            </p14:xfrm>
          </p:contentPart>
        </mc:Choice>
        <mc:Fallback xmlns="">
          <p:pic>
            <p:nvPicPr>
              <p:cNvPr id="13" name="Ink 12"/>
              <p:cNvPicPr/>
              <p:nvPr/>
            </p:nvPicPr>
            <p:blipFill>
              <a:blip r:embed="rId20"/>
              <a:stretch>
                <a:fillRect/>
              </a:stretch>
            </p:blipFill>
            <p:spPr>
              <a:xfrm>
                <a:off x="8443053" y="4298026"/>
                <a:ext cx="330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7619940" y="5143340"/>
              <a:ext cx="240" cy="240"/>
            </p14:xfrm>
          </p:contentPart>
        </mc:Choice>
        <mc:Fallback xmlns="">
          <p:pic>
            <p:nvPicPr>
              <p:cNvPr id="14" name="Ink 13"/>
              <p:cNvPicPr/>
              <p:nvPr/>
            </p:nvPicPr>
            <p:blipFill/>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8407560" y="3953626"/>
              <a:ext cx="398160" cy="447840"/>
            </p14:xfrm>
          </p:contentPart>
        </mc:Choice>
        <mc:Fallback xmlns="">
          <p:pic>
            <p:nvPicPr>
              <p:cNvPr id="15" name="Ink 14"/>
              <p:cNvPicPr/>
              <p:nvPr/>
            </p:nvPicPr>
            <p:blipFill>
              <a:blip r:embed="rId23"/>
              <a:stretch>
                <a:fillRect/>
              </a:stretch>
            </p:blipFill>
            <p:spPr>
              <a:xfrm>
                <a:off x="8401080" y="3947146"/>
                <a:ext cx="4111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8484060" y="4091517"/>
              <a:ext cx="231120" cy="6000"/>
            </p14:xfrm>
          </p:contentPart>
        </mc:Choice>
        <mc:Fallback xmlns="">
          <p:pic>
            <p:nvPicPr>
              <p:cNvPr id="16" name="Ink 15"/>
              <p:cNvPicPr/>
              <p:nvPr/>
            </p:nvPicPr>
            <p:blipFill>
              <a:blip r:embed="rId25"/>
              <a:stretch>
                <a:fillRect/>
              </a:stretch>
            </p:blipFill>
            <p:spPr>
              <a:xfrm>
                <a:off x="8477580" y="4085164"/>
                <a:ext cx="244080" cy="1870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rot="21390972">
              <a:off x="11119129" y="6041056"/>
              <a:ext cx="135400" cy="333209"/>
            </p14:xfrm>
          </p:contentPart>
        </mc:Choice>
        <mc:Fallback xmlns="">
          <p:pic>
            <p:nvPicPr>
              <p:cNvPr id="17" name="Ink 16"/>
              <p:cNvPicPr/>
              <p:nvPr/>
            </p:nvPicPr>
            <p:blipFill>
              <a:blip r:embed="rId27"/>
              <a:stretch>
                <a:fillRect/>
              </a:stretch>
            </p:blipFill>
            <p:spPr>
              <a:xfrm rot="21390972">
                <a:off x="11112681" y="6034579"/>
                <a:ext cx="148295" cy="34616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8466960" y="3983866"/>
              <a:ext cx="289440" cy="385560"/>
            </p14:xfrm>
          </p:contentPart>
        </mc:Choice>
        <mc:Fallback xmlns="">
          <p:pic>
            <p:nvPicPr>
              <p:cNvPr id="18" name="Ink 17"/>
              <p:cNvPicPr/>
              <p:nvPr/>
            </p:nvPicPr>
            <p:blipFill>
              <a:blip r:embed="rId29"/>
              <a:stretch>
                <a:fillRect/>
              </a:stretch>
            </p:blipFill>
            <p:spPr>
              <a:xfrm>
                <a:off x="8460480" y="3977386"/>
                <a:ext cx="3024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rot="21390972">
              <a:off x="11282125" y="6043505"/>
              <a:ext cx="135400" cy="333209"/>
            </p14:xfrm>
          </p:contentPart>
        </mc:Choice>
        <mc:Fallback xmlns="">
          <p:pic>
            <p:nvPicPr>
              <p:cNvPr id="19" name="Ink 18"/>
              <p:cNvPicPr/>
              <p:nvPr/>
            </p:nvPicPr>
            <p:blipFill>
              <a:blip r:embed="rId31"/>
              <a:stretch>
                <a:fillRect/>
              </a:stretch>
            </p:blipFill>
            <p:spPr>
              <a:xfrm rot="21390972">
                <a:off x="11275660" y="6037028"/>
                <a:ext cx="148329" cy="34616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11064916" y="5965660"/>
              <a:ext cx="419760" cy="462720"/>
            </p14:xfrm>
          </p:contentPart>
        </mc:Choice>
        <mc:Fallback xmlns="">
          <p:pic>
            <p:nvPicPr>
              <p:cNvPr id="20" name="Ink 19"/>
              <p:cNvPicPr/>
              <p:nvPr/>
            </p:nvPicPr>
            <p:blipFill>
              <a:blip r:embed="rId33"/>
              <a:stretch>
                <a:fillRect/>
              </a:stretch>
            </p:blipFill>
            <p:spPr>
              <a:xfrm>
                <a:off x="11058436" y="5959183"/>
                <a:ext cx="432720" cy="475673"/>
              </a:xfrm>
              <a:prstGeom prst="rect">
                <a:avLst/>
              </a:prstGeom>
            </p:spPr>
          </p:pic>
        </mc:Fallback>
      </mc:AlternateContent>
      <p:sp>
        <p:nvSpPr>
          <p:cNvPr id="21" name="TextBox 20"/>
          <p:cNvSpPr txBox="1"/>
          <p:nvPr/>
        </p:nvSpPr>
        <p:spPr>
          <a:xfrm>
            <a:off x="706583" y="149595"/>
            <a:ext cx="5713853" cy="707886"/>
          </a:xfrm>
          <a:prstGeom prst="rect">
            <a:avLst/>
          </a:prstGeom>
          <a:noFill/>
        </p:spPr>
        <p:txBody>
          <a:bodyPr wrap="square" rtlCol="0">
            <a:spAutoFit/>
          </a:bodyPr>
          <a:lstStyle/>
          <a:p>
            <a:r>
              <a:rPr lang="en-US" sz="2000" dirty="0">
                <a:solidFill>
                  <a:schemeClr val="bg1">
                    <a:lumMod val="75000"/>
                  </a:schemeClr>
                </a:solidFill>
                <a:latin typeface="Cambria" panose="02040503050406030204" pitchFamily="18" charset="0"/>
              </a:rPr>
              <a:t>Jen Thum</a:t>
            </a:r>
          </a:p>
          <a:p>
            <a:r>
              <a:rPr lang="en-US" sz="2000" dirty="0">
                <a:solidFill>
                  <a:schemeClr val="bg1">
                    <a:lumMod val="75000"/>
                  </a:schemeClr>
                </a:solidFill>
                <a:latin typeface="Cambria" panose="02040503050406030204" pitchFamily="18" charset="0"/>
              </a:rPr>
              <a:t>Brown University</a:t>
            </a:r>
          </a:p>
        </p:txBody>
      </p:sp>
      <p:pic>
        <p:nvPicPr>
          <p:cNvPr id="22" name="Picture 21"/>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234810" y="157006"/>
            <a:ext cx="471773" cy="656382"/>
          </a:xfrm>
          <a:prstGeom prst="rect">
            <a:avLst/>
          </a:prstGeom>
        </p:spPr>
      </p:pic>
    </p:spTree>
    <p:extLst>
      <p:ext uri="{BB962C8B-B14F-4D97-AF65-F5344CB8AC3E}">
        <p14:creationId xmlns:p14="http://schemas.microsoft.com/office/powerpoint/2010/main" val="38996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838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15106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0000"/>
            <a:ext cx="12192000" cy="8128000"/>
          </a:xfrm>
          <a:prstGeom prst="rect">
            <a:avLst/>
          </a:prstGeom>
        </p:spPr>
      </p:pic>
    </p:spTree>
    <p:extLst>
      <p:ext uri="{BB962C8B-B14F-4D97-AF65-F5344CB8AC3E}">
        <p14:creationId xmlns:p14="http://schemas.microsoft.com/office/powerpoint/2010/main" val="37444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43500" y="983343"/>
            <a:ext cx="7048500" cy="4891314"/>
          </a:xfrm>
          <a:prstGeom prst="rect">
            <a:avLst/>
          </a:prstGeom>
        </p:spPr>
      </p:pic>
      <p:sp>
        <p:nvSpPr>
          <p:cNvPr id="6" name="Oval 5"/>
          <p:cNvSpPr/>
          <p:nvPr/>
        </p:nvSpPr>
        <p:spPr>
          <a:xfrm>
            <a:off x="9173029" y="3000829"/>
            <a:ext cx="275772" cy="261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03433" y="3075261"/>
            <a:ext cx="222271" cy="1868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492988"/>
            <a:ext cx="3759457" cy="338554"/>
          </a:xfrm>
          <a:prstGeom prst="rect">
            <a:avLst/>
          </a:prstGeom>
          <a:noFill/>
        </p:spPr>
        <p:txBody>
          <a:bodyPr wrap="square" rtlCol="0">
            <a:spAutoFit/>
          </a:bodyPr>
          <a:lstStyle/>
          <a:p>
            <a:r>
              <a:rPr lang="en-US" sz="1600" dirty="0">
                <a:solidFill>
                  <a:schemeClr val="tx2">
                    <a:lumMod val="50000"/>
                  </a:schemeClr>
                </a:solidFill>
                <a:latin typeface="Cambria" panose="02040503050406030204" pitchFamily="18" charset="0"/>
                <a:cs typeface="Calibri" panose="020F0502020204030204" pitchFamily="34" charset="0"/>
              </a:rPr>
              <a:t>Ball 1907</a:t>
            </a:r>
          </a:p>
        </p:txBody>
      </p:sp>
    </p:spTree>
    <p:extLst>
      <p:ext uri="{BB962C8B-B14F-4D97-AF65-F5344CB8AC3E}">
        <p14:creationId xmlns:p14="http://schemas.microsoft.com/office/powerpoint/2010/main" val="22790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ca.qc.ca/img-collection/AgSw2cIVHILpYo5CbagKK30QIvA=/1400x1050/34860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34181"/>
            <a:ext cx="4399809" cy="307777"/>
          </a:xfrm>
          <a:prstGeom prst="rect">
            <a:avLst/>
          </a:prstGeom>
          <a:noFill/>
        </p:spPr>
        <p:txBody>
          <a:bodyPr wrap="square" rtlCol="0">
            <a:spAutoFit/>
          </a:bodyPr>
          <a:lstStyle/>
          <a:p>
            <a:r>
              <a:rPr lang="en-US" sz="1400" dirty="0">
                <a:solidFill>
                  <a:schemeClr val="bg1"/>
                </a:solidFill>
                <a:latin typeface="Cambria" panose="02040503050406030204" pitchFamily="18" charset="0"/>
                <a:cs typeface="Calibri" panose="020F0502020204030204" pitchFamily="34" charset="0"/>
              </a:rPr>
              <a:t>© Canadian Centre for Architecture</a:t>
            </a:r>
          </a:p>
        </p:txBody>
      </p:sp>
      <p:cxnSp>
        <p:nvCxnSpPr>
          <p:cNvPr id="6" name="Straight Arrow Connector 5"/>
          <p:cNvCxnSpPr>
            <a:cxnSpLocks/>
          </p:cNvCxnSpPr>
          <p:nvPr/>
        </p:nvCxnSpPr>
        <p:spPr>
          <a:xfrm>
            <a:off x="6934200" y="1066800"/>
            <a:ext cx="1689100" cy="52070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9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hotoinventory.fr/photos/SE7843.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cxnSpLocks/>
          </p:cNvCxnSpPr>
          <p:nvPr/>
        </p:nvCxnSpPr>
        <p:spPr>
          <a:xfrm>
            <a:off x="10214298" y="1251284"/>
            <a:ext cx="0" cy="155913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7206" y="6463117"/>
            <a:ext cx="3859152" cy="307777"/>
          </a:xfrm>
          <a:prstGeom prst="rect">
            <a:avLst/>
          </a:prstGeom>
          <a:noFill/>
        </p:spPr>
        <p:txBody>
          <a:bodyPr wrap="square" rtlCol="0">
            <a:spAutoFit/>
          </a:bodyPr>
          <a:lstStyle/>
          <a:p>
            <a:r>
              <a:rPr lang="fr-FR" sz="1400" dirty="0">
                <a:solidFill>
                  <a:schemeClr val="bg2"/>
                </a:solidFill>
                <a:latin typeface="Cambria" panose="02040503050406030204" pitchFamily="18" charset="0"/>
                <a:cs typeface="Calibri" panose="020F0502020204030204" pitchFamily="34" charset="0"/>
              </a:rPr>
              <a:t>© J .P. </a:t>
            </a:r>
            <a:r>
              <a:rPr lang="fr-FR" sz="1400" dirty="0" err="1">
                <a:solidFill>
                  <a:schemeClr val="bg2"/>
                </a:solidFill>
                <a:latin typeface="Cambria" panose="02040503050406030204" pitchFamily="18" charset="0"/>
                <a:cs typeface="Calibri" panose="020F0502020204030204" pitchFamily="34" charset="0"/>
              </a:rPr>
              <a:t>Sebah</a:t>
            </a:r>
            <a:endParaRPr lang="fr-FR" sz="1400" dirty="0">
              <a:solidFill>
                <a:schemeClr val="bg2"/>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9555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445404"/>
          </a:xfrm>
          <a:prstGeom prst="rect">
            <a:avLst/>
          </a:prstGeom>
        </p:spPr>
      </p:pic>
      <p:sp>
        <p:nvSpPr>
          <p:cNvPr id="5" name="Rectangle 4"/>
          <p:cNvSpPr/>
          <p:nvPr/>
        </p:nvSpPr>
        <p:spPr>
          <a:xfrm>
            <a:off x="268484" y="5963595"/>
            <a:ext cx="6150979" cy="707886"/>
          </a:xfrm>
          <a:prstGeom prst="rect">
            <a:avLst/>
          </a:prstGeom>
        </p:spPr>
        <p:txBody>
          <a:bodyPr wrap="none">
            <a:spAutoFit/>
          </a:bodyPr>
          <a:lstStyle/>
          <a:p>
            <a:r>
              <a:rPr lang="en-US" sz="4000" dirty="0">
                <a:solidFill>
                  <a:schemeClr val="bg2"/>
                </a:solidFill>
                <a:latin typeface="Cambria" panose="02040503050406030204" pitchFamily="18" charset="0"/>
              </a:rPr>
              <a:t>brown.edu/go/egyptolojen</a:t>
            </a:r>
          </a:p>
        </p:txBody>
      </p:sp>
      <p:sp>
        <p:nvSpPr>
          <p:cNvPr id="6" name="Rectangle 5"/>
          <p:cNvSpPr/>
          <p:nvPr/>
        </p:nvSpPr>
        <p:spPr>
          <a:xfrm>
            <a:off x="9305030" y="6011721"/>
            <a:ext cx="2609625" cy="584775"/>
          </a:xfrm>
          <a:prstGeom prst="rect">
            <a:avLst/>
          </a:prstGeom>
        </p:spPr>
        <p:txBody>
          <a:bodyPr wrap="none">
            <a:spAutoFit/>
          </a:bodyPr>
          <a:lstStyle/>
          <a:p>
            <a:r>
              <a:rPr lang="en-US" sz="3200" dirty="0">
                <a:solidFill>
                  <a:schemeClr val="bg2"/>
                </a:solidFill>
                <a:latin typeface="Cambria" panose="02040503050406030204" pitchFamily="18" charset="0"/>
              </a:rPr>
              <a:t>@</a:t>
            </a:r>
            <a:r>
              <a:rPr lang="en-US" sz="3200" dirty="0" err="1">
                <a:solidFill>
                  <a:schemeClr val="bg2"/>
                </a:solidFill>
                <a:latin typeface="Cambria" panose="02040503050406030204" pitchFamily="18" charset="0"/>
              </a:rPr>
              <a:t>egyptolojen</a:t>
            </a:r>
            <a:endParaRPr lang="en-US" sz="3200" dirty="0">
              <a:solidFill>
                <a:schemeClr val="bg2"/>
              </a:solidFill>
              <a:latin typeface="Cambria" panose="02040503050406030204" pitchFamily="18"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33" y="2716303"/>
            <a:ext cx="12192000" cy="3042814"/>
          </a:xfrm>
          <a:prstGeom prst="rect">
            <a:avLst/>
          </a:prstGeom>
        </p:spPr>
      </p:pic>
      <p:pic>
        <p:nvPicPr>
          <p:cNvPr id="8" name="Picture 7"/>
          <p:cNvPicPr>
            <a:picLocks noChangeAspect="1"/>
          </p:cNvPicPr>
          <p:nvPr/>
        </p:nvPicPr>
        <p:blipFill>
          <a:blip r:embed="rId5"/>
          <a:stretch>
            <a:fillRect/>
          </a:stretch>
        </p:blipFill>
        <p:spPr>
          <a:xfrm>
            <a:off x="-148174" y="-192504"/>
            <a:ext cx="197916" cy="5951622"/>
          </a:xfrm>
          <a:prstGeom prst="rect">
            <a:avLst/>
          </a:prstGeom>
        </p:spPr>
      </p:pic>
    </p:spTree>
    <p:extLst>
      <p:ext uri="{BB962C8B-B14F-4D97-AF65-F5344CB8AC3E}">
        <p14:creationId xmlns:p14="http://schemas.microsoft.com/office/powerpoint/2010/main" val="334636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16426"/>
            <a:ext cx="12192000" cy="5425148"/>
          </a:xfrm>
          <a:prstGeom prst="rect">
            <a:avLst/>
          </a:prstGeom>
        </p:spPr>
      </p:pic>
    </p:spTree>
    <p:extLst>
      <p:ext uri="{BB962C8B-B14F-4D97-AF65-F5344CB8AC3E}">
        <p14:creationId xmlns:p14="http://schemas.microsoft.com/office/powerpoint/2010/main" val="238435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0256"/>
            <a:ext cx="12192000" cy="5677488"/>
          </a:xfrm>
          <a:prstGeom prst="rect">
            <a:avLst/>
          </a:prstGeom>
        </p:spPr>
      </p:pic>
    </p:spTree>
    <p:extLst>
      <p:ext uri="{BB962C8B-B14F-4D97-AF65-F5344CB8AC3E}">
        <p14:creationId xmlns:p14="http://schemas.microsoft.com/office/powerpoint/2010/main" val="15927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208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9144001"/>
          </a:xfrm>
          <a:prstGeom prst="rect">
            <a:avLst/>
          </a:prstGeom>
        </p:spPr>
      </p:pic>
    </p:spTree>
    <p:extLst>
      <p:ext uri="{BB962C8B-B14F-4D97-AF65-F5344CB8AC3E}">
        <p14:creationId xmlns:p14="http://schemas.microsoft.com/office/powerpoint/2010/main" val="16405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17358"/>
            <a:ext cx="12192000" cy="9144000"/>
          </a:xfrm>
          <a:prstGeom prst="rect">
            <a:avLst/>
          </a:prstGeom>
        </p:spPr>
      </p:pic>
    </p:spTree>
    <p:extLst>
      <p:ext uri="{BB962C8B-B14F-4D97-AF65-F5344CB8AC3E}">
        <p14:creationId xmlns:p14="http://schemas.microsoft.com/office/powerpoint/2010/main" val="225520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Tree>
    <p:extLst>
      <p:ext uri="{BB962C8B-B14F-4D97-AF65-F5344CB8AC3E}">
        <p14:creationId xmlns:p14="http://schemas.microsoft.com/office/powerpoint/2010/main" val="69668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519" y="4585460"/>
            <a:ext cx="3060857" cy="2051155"/>
          </a:xfrm>
          <a:prstGeom prst="rect">
            <a:avLst/>
          </a:prstGeom>
        </p:spPr>
      </p:pic>
    </p:spTree>
    <p:extLst>
      <p:ext uri="{BB962C8B-B14F-4D97-AF65-F5344CB8AC3E}">
        <p14:creationId xmlns:p14="http://schemas.microsoft.com/office/powerpoint/2010/main" val="79730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5" name="Straight Arrow Connector 4"/>
          <p:cNvCxnSpPr>
            <a:cxnSpLocks/>
          </p:cNvCxnSpPr>
          <p:nvPr/>
        </p:nvCxnSpPr>
        <p:spPr>
          <a:xfrm flipV="1">
            <a:off x="6361030" y="0"/>
            <a:ext cx="2319144" cy="3810334"/>
          </a:xfrm>
          <a:prstGeom prst="straightConnector1">
            <a:avLst/>
          </a:prstGeom>
          <a:ln w="3175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flipV="1">
            <a:off x="5751443" y="0"/>
            <a:ext cx="264348" cy="3874502"/>
          </a:xfrm>
          <a:prstGeom prst="straightConnector1">
            <a:avLst/>
          </a:prstGeom>
          <a:ln w="3175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flipV="1">
            <a:off x="4002157" y="0"/>
            <a:ext cx="2106044" cy="3826376"/>
          </a:xfrm>
          <a:prstGeom prst="straightConnector1">
            <a:avLst/>
          </a:prstGeom>
          <a:ln w="3175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77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6977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375" y="-56147"/>
            <a:ext cx="9466730" cy="7315200"/>
          </a:xfrm>
          <a:prstGeom prst="rect">
            <a:avLst/>
          </a:prstGeom>
        </p:spPr>
      </p:pic>
      <p:sp>
        <p:nvSpPr>
          <p:cNvPr id="5" name="TextBox 4"/>
          <p:cNvSpPr txBox="1"/>
          <p:nvPr/>
        </p:nvSpPr>
        <p:spPr>
          <a:xfrm>
            <a:off x="9928094" y="5494090"/>
            <a:ext cx="2107961" cy="1200329"/>
          </a:xfrm>
          <a:prstGeom prst="rect">
            <a:avLst/>
          </a:prstGeom>
          <a:noFill/>
        </p:spPr>
        <p:txBody>
          <a:bodyPr wrap="square" rtlCol="0">
            <a:spAutoFit/>
          </a:bodyPr>
          <a:lstStyle/>
          <a:p>
            <a:pPr algn="r"/>
            <a:r>
              <a:rPr lang="en-US" dirty="0">
                <a:solidFill>
                  <a:schemeClr val="bg2"/>
                </a:solidFill>
                <a:latin typeface="Cambria" panose="02040503050406030204" pitchFamily="18" charset="0"/>
              </a:rPr>
              <a:t>Courtesy of Chris Angel (Center for Advanced Spatial Technologies)</a:t>
            </a:r>
          </a:p>
        </p:txBody>
      </p:sp>
      <p:sp>
        <p:nvSpPr>
          <p:cNvPr id="6" name="Star: 4 Points 5"/>
          <p:cNvSpPr/>
          <p:nvPr/>
        </p:nvSpPr>
        <p:spPr>
          <a:xfrm>
            <a:off x="250190" y="719847"/>
            <a:ext cx="505838" cy="50583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121397" y="97275"/>
            <a:ext cx="763423"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N</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2093" y="0"/>
            <a:ext cx="4289907" cy="3785937"/>
          </a:xfrm>
          <a:prstGeom prst="rect">
            <a:avLst/>
          </a:prstGeom>
        </p:spPr>
      </p:pic>
      <p:sp>
        <p:nvSpPr>
          <p:cNvPr id="9" name="TextBox 8"/>
          <p:cNvSpPr txBox="1"/>
          <p:nvPr/>
        </p:nvSpPr>
        <p:spPr>
          <a:xfrm>
            <a:off x="9885564" y="1268215"/>
            <a:ext cx="1027525" cy="307777"/>
          </a:xfrm>
          <a:prstGeom prst="rect">
            <a:avLst/>
          </a:prstGeom>
          <a:noFill/>
        </p:spPr>
        <p:txBody>
          <a:bodyPr wrap="none" rtlCol="0">
            <a:spAutoFit/>
          </a:bodyPr>
          <a:lstStyle/>
          <a:p>
            <a:r>
              <a:rPr lang="en-US" sz="1400" dirty="0"/>
              <a:t>HEM Stelae</a:t>
            </a:r>
          </a:p>
        </p:txBody>
      </p:sp>
    </p:spTree>
    <p:extLst>
      <p:ext uri="{BB962C8B-B14F-4D97-AF65-F5344CB8AC3E}">
        <p14:creationId xmlns:p14="http://schemas.microsoft.com/office/powerpoint/2010/main" val="157161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52647" y="857250"/>
            <a:ext cx="6858000" cy="51435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7944" y="0"/>
            <a:ext cx="5722510" cy="6858000"/>
          </a:xfrm>
          <a:prstGeom prst="rect">
            <a:avLst/>
          </a:prstGeom>
        </p:spPr>
      </p:pic>
      <p:sp>
        <p:nvSpPr>
          <p:cNvPr id="7" name="TextBox 6"/>
          <p:cNvSpPr txBox="1"/>
          <p:nvPr/>
        </p:nvSpPr>
        <p:spPr>
          <a:xfrm>
            <a:off x="5977944" y="0"/>
            <a:ext cx="3017502" cy="338554"/>
          </a:xfrm>
          <a:prstGeom prst="rect">
            <a:avLst/>
          </a:prstGeom>
          <a:noFill/>
        </p:spPr>
        <p:txBody>
          <a:bodyPr wrap="square" rtlCol="0">
            <a:spAutoFit/>
          </a:bodyPr>
          <a:lstStyle/>
          <a:p>
            <a:r>
              <a:rPr lang="en-US" sz="1600" dirty="0">
                <a:solidFill>
                  <a:schemeClr val="tx2">
                    <a:lumMod val="50000"/>
                  </a:schemeClr>
                </a:solidFill>
                <a:latin typeface="Cambria" panose="02040503050406030204" pitchFamily="18" charset="0"/>
              </a:rPr>
              <a:t>© Factum </a:t>
            </a:r>
            <a:r>
              <a:rPr lang="en-US" sz="1600" dirty="0" err="1">
                <a:solidFill>
                  <a:schemeClr val="tx2">
                    <a:lumMod val="50000"/>
                  </a:schemeClr>
                </a:solidFill>
                <a:latin typeface="Cambria" panose="02040503050406030204" pitchFamily="18" charset="0"/>
              </a:rPr>
              <a:t>Arte</a:t>
            </a:r>
            <a:endParaRPr lang="en-US" sz="1600" dirty="0">
              <a:solidFill>
                <a:schemeClr val="tx2">
                  <a:lumMod val="50000"/>
                </a:schemeClr>
              </a:solidFill>
              <a:latin typeface="Cambria" panose="02040503050406030204" pitchFamily="18" charset="0"/>
            </a:endParaRPr>
          </a:p>
        </p:txBody>
      </p:sp>
      <p:sp>
        <p:nvSpPr>
          <p:cNvPr id="8" name="TextBox 7"/>
          <p:cNvSpPr txBox="1"/>
          <p:nvPr/>
        </p:nvSpPr>
        <p:spPr>
          <a:xfrm>
            <a:off x="2630601" y="6519446"/>
            <a:ext cx="3017502" cy="338554"/>
          </a:xfrm>
          <a:prstGeom prst="rect">
            <a:avLst/>
          </a:prstGeom>
          <a:noFill/>
        </p:spPr>
        <p:txBody>
          <a:bodyPr wrap="square" rtlCol="0">
            <a:spAutoFit/>
          </a:bodyPr>
          <a:lstStyle/>
          <a:p>
            <a:pPr algn="r"/>
            <a:r>
              <a:rPr lang="en-US" sz="1600" dirty="0">
                <a:solidFill>
                  <a:schemeClr val="bg1"/>
                </a:solidFill>
                <a:latin typeface="Cambria" panose="02040503050406030204" pitchFamily="18" charset="0"/>
              </a:rPr>
              <a:t>Night-time RTI</a:t>
            </a:r>
          </a:p>
        </p:txBody>
      </p:sp>
    </p:spTree>
    <p:extLst>
      <p:ext uri="{BB962C8B-B14F-4D97-AF65-F5344CB8AC3E}">
        <p14:creationId xmlns:p14="http://schemas.microsoft.com/office/powerpoint/2010/main" val="216356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922</Words>
  <Application>Microsoft Macintosh PowerPoint</Application>
  <PresentationFormat>Widescreen</PresentationFormat>
  <Paragraphs>65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Thum</dc:creator>
  <cp:lastModifiedBy>Microsoft Office User</cp:lastModifiedBy>
  <cp:revision>4</cp:revision>
  <dcterms:created xsi:type="dcterms:W3CDTF">2017-11-06T19:52:12Z</dcterms:created>
  <dcterms:modified xsi:type="dcterms:W3CDTF">2017-12-08T16:33:34Z</dcterms:modified>
</cp:coreProperties>
</file>