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36"/>
  </p:normalViewPr>
  <p:slideViewPr>
    <p:cSldViewPr snapToGrid="0" snapToObjects="1">
      <p:cViewPr varScale="1">
        <p:scale>
          <a:sx n="207" d="100"/>
          <a:sy n="207" d="100"/>
        </p:scale>
        <p:origin x="140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7473-D21B-5D48-BDFC-8EEC196F7AFE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BA20-A681-6E4C-8784-3DB455A8E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7473-D21B-5D48-BDFC-8EEC196F7AFE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BA20-A681-6E4C-8784-3DB455A8E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7473-D21B-5D48-BDFC-8EEC196F7AFE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BA20-A681-6E4C-8784-3DB455A8E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7473-D21B-5D48-BDFC-8EEC196F7AFE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BA20-A681-6E4C-8784-3DB455A8E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7473-D21B-5D48-BDFC-8EEC196F7AFE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BA20-A681-6E4C-8784-3DB455A8E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7473-D21B-5D48-BDFC-8EEC196F7AFE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BA20-A681-6E4C-8784-3DB455A8E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7473-D21B-5D48-BDFC-8EEC196F7AFE}" type="datetimeFigureOut">
              <a:rPr lang="en-US" smtClean="0"/>
              <a:t>12/8/17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BA20-A681-6E4C-8784-3DB455A8E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7473-D21B-5D48-BDFC-8EEC196F7AFE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BA20-A681-6E4C-8784-3DB455A8E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7473-D21B-5D48-BDFC-8EEC196F7AFE}" type="datetimeFigureOut">
              <a:rPr lang="en-US" smtClean="0"/>
              <a:t>12/8/17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BA20-A681-6E4C-8784-3DB455A8E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7473-D21B-5D48-BDFC-8EEC196F7AFE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BA20-A681-6E4C-8784-3DB455A8E3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7473-D21B-5D48-BDFC-8EEC196F7AFE}" type="datetimeFigureOut">
              <a:rPr lang="en-US" smtClean="0"/>
              <a:t>12/8/17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5DBA20-A681-6E4C-8784-3DB455A8E3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C5DBA20-A681-6E4C-8784-3DB455A8E3F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A557473-D21B-5D48-BDFC-8EEC196F7AFE}" type="datetimeFigureOut">
              <a:rPr lang="en-US" smtClean="0"/>
              <a:t>12/8/17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Being an Undergrad in Digital Scholarship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Margaret Follett</a:t>
            </a:r>
          </a:p>
          <a:p>
            <a:r>
              <a:rPr lang="en-US" dirty="0" smtClean="0"/>
              <a:t>Brown ‘19 </a:t>
            </a:r>
          </a:p>
          <a:p>
            <a:r>
              <a:rPr lang="en-US" dirty="0" smtClean="0"/>
              <a:t>11/09/2017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Inscriptions of Israel/Palestine</a:t>
            </a:r>
            <a:endParaRPr lang="en-US" dirty="0"/>
          </a:p>
        </p:txBody>
      </p:sp>
      <p:pic>
        <p:nvPicPr>
          <p:cNvPr id="4" name="Picture 3" descr="Website_search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17" y="1512957"/>
            <a:ext cx="5107274" cy="2960018"/>
          </a:xfrm>
          <a:prstGeom prst="rect">
            <a:avLst/>
          </a:prstGeom>
        </p:spPr>
      </p:pic>
      <p:pic>
        <p:nvPicPr>
          <p:cNvPr id="6" name="Picture 5" descr="Caes0043.jp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282" y="3433480"/>
            <a:ext cx="2590653" cy="3080423"/>
          </a:xfrm>
          <a:prstGeom prst="rect">
            <a:avLst/>
          </a:prstGeom>
        </p:spPr>
      </p:pic>
      <p:pic>
        <p:nvPicPr>
          <p:cNvPr id="8" name="Picture 7" descr="Caes004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50827"/>
            <a:ext cx="2918539" cy="14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iUTRA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interdisciplinary undergraduates</a:t>
            </a:r>
          </a:p>
          <a:p>
            <a:r>
              <a:rPr lang="en-US" dirty="0" smtClean="0"/>
              <a:t>10 weeks; summer 2017</a:t>
            </a:r>
          </a:p>
          <a:p>
            <a:r>
              <a:rPr lang="en-US" dirty="0" smtClean="0"/>
              <a:t>Goals: accessibility and context</a:t>
            </a:r>
            <a:endParaRPr lang="en-US" dirty="0"/>
          </a:p>
        </p:txBody>
      </p:sp>
      <p:pic>
        <p:nvPicPr>
          <p:cNvPr id="4" name="Picture 3" descr="20747686_1372540022865976_437759103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652" y="948533"/>
            <a:ext cx="2610487" cy="2172687"/>
          </a:xfrm>
          <a:prstGeom prst="rect">
            <a:avLst/>
          </a:prstGeom>
        </p:spPr>
      </p:pic>
      <p:pic>
        <p:nvPicPr>
          <p:cNvPr id="5" name="Picture 4" descr="20495440_10155415504599526_1042548329_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535" y="3832088"/>
            <a:ext cx="1578665" cy="2104887"/>
          </a:xfrm>
          <a:prstGeom prst="rect">
            <a:avLst/>
          </a:prstGeom>
        </p:spPr>
      </p:pic>
      <p:pic>
        <p:nvPicPr>
          <p:cNvPr id="7" name="Picture 6" descr="map_spec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5900" y="3395594"/>
            <a:ext cx="3434523" cy="25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548"/>
            <a:ext cx="7620000" cy="4800600"/>
          </a:xfrm>
        </p:spPr>
        <p:txBody>
          <a:bodyPr/>
          <a:lstStyle/>
          <a:p>
            <a:r>
              <a:rPr lang="en-US" dirty="0" smtClean="0"/>
              <a:t>Narrative writing </a:t>
            </a:r>
          </a:p>
          <a:p>
            <a:r>
              <a:rPr lang="en-US" dirty="0" smtClean="0"/>
              <a:t>Interactive map </a:t>
            </a:r>
          </a:p>
          <a:p>
            <a:r>
              <a:rPr lang="en-US" dirty="0" smtClean="0"/>
              <a:t>Content “guides” i.e. glossary, about</a:t>
            </a:r>
          </a:p>
          <a:p>
            <a:r>
              <a:rPr lang="en-US" dirty="0" smtClean="0"/>
              <a:t>Rabbit trails</a:t>
            </a:r>
            <a:endParaRPr lang="en-US" dirty="0"/>
          </a:p>
        </p:txBody>
      </p:sp>
      <p:pic>
        <p:nvPicPr>
          <p:cNvPr id="4" name="Picture 3" descr="individualstory_screensho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912" y="884510"/>
            <a:ext cx="3641687" cy="3046968"/>
          </a:xfrm>
          <a:prstGeom prst="rect">
            <a:avLst/>
          </a:prstGeom>
        </p:spPr>
      </p:pic>
      <p:pic>
        <p:nvPicPr>
          <p:cNvPr id="5" name="Picture 4" descr="story_screensho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76" y="3202134"/>
            <a:ext cx="3981019" cy="3026387"/>
          </a:xfrm>
          <a:prstGeom prst="rect">
            <a:avLst/>
          </a:prstGeom>
        </p:spPr>
      </p:pic>
      <p:pic>
        <p:nvPicPr>
          <p:cNvPr id="6" name="Picture 5" descr="map_screensho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87" y="3589125"/>
            <a:ext cx="3761263" cy="31584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6400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library.brown.edu</a:t>
            </a:r>
            <a:r>
              <a:rPr lang="en-US" sz="1200" dirty="0" smtClean="0"/>
              <a:t>/</a:t>
            </a:r>
            <a:r>
              <a:rPr lang="en-US" sz="1200" dirty="0" err="1" smtClean="0"/>
              <a:t>iip_development</a:t>
            </a:r>
            <a:r>
              <a:rPr lang="en-US" sz="1200" dirty="0" smtClean="0"/>
              <a:t>/</a:t>
            </a:r>
            <a:r>
              <a:rPr lang="en-US" sz="1200" dirty="0" err="1" smtClean="0"/>
              <a:t>mapsearch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82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People </a:t>
            </a:r>
            <a:r>
              <a:rPr lang="mr-IN" dirty="0" smtClean="0"/>
              <a:t>–</a:t>
            </a:r>
            <a:r>
              <a:rPr lang="en-US" dirty="0" smtClean="0"/>
              <a:t> amazing discussions, feedback on ideas, etc.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Workshops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Software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Space</a:t>
            </a:r>
          </a:p>
          <a:p>
            <a:endParaRPr lang="en-US" dirty="0"/>
          </a:p>
        </p:txBody>
      </p:sp>
      <p:pic>
        <p:nvPicPr>
          <p:cNvPr id="6" name="Picture 5" descr="zotero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435" y="2677339"/>
            <a:ext cx="1911218" cy="1407696"/>
          </a:xfrm>
          <a:prstGeom prst="rect">
            <a:avLst/>
          </a:prstGeom>
        </p:spPr>
      </p:pic>
      <p:pic>
        <p:nvPicPr>
          <p:cNvPr id="5" name="Picture 4" descr="arcmap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22" y="2228847"/>
            <a:ext cx="1436348" cy="896984"/>
          </a:xfrm>
          <a:prstGeom prst="rect">
            <a:avLst/>
          </a:prstGeom>
        </p:spPr>
      </p:pic>
      <p:pic>
        <p:nvPicPr>
          <p:cNvPr id="7" name="Picture 6" descr="Rock-exterio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33" y="3943023"/>
            <a:ext cx="4207565" cy="26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Differing opinions (internal and external to group)</a:t>
            </a:r>
          </a:p>
          <a:p>
            <a:endParaRPr lang="en-US" dirty="0"/>
          </a:p>
          <a:p>
            <a:r>
              <a:rPr lang="en-US" dirty="0" smtClean="0"/>
              <a:t>Joining a long-term project with turnover</a:t>
            </a:r>
          </a:p>
          <a:p>
            <a:endParaRPr lang="en-US" dirty="0"/>
          </a:p>
          <a:p>
            <a:r>
              <a:rPr lang="en-US" dirty="0" smtClean="0"/>
              <a:t>Scope and accepting defeat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20349</TotalTime>
  <Words>86</Words>
  <Application>Microsoft Macintosh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Mangal</vt:lpstr>
      <vt:lpstr>Adjacency</vt:lpstr>
      <vt:lpstr>Being an Undergrad in Digital Scholarship</vt:lpstr>
      <vt:lpstr>Inscriptions of Israel/Palestine</vt:lpstr>
      <vt:lpstr>The iUTRA </vt:lpstr>
      <vt:lpstr>Projects</vt:lpstr>
      <vt:lpstr>Resources</vt:lpstr>
      <vt:lpstr>Difficulties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the DSL</dc:title>
  <dc:creator>Margaret</dc:creator>
  <cp:lastModifiedBy>Microsoft Office User</cp:lastModifiedBy>
  <cp:revision>10</cp:revision>
  <dcterms:created xsi:type="dcterms:W3CDTF">2017-11-09T19:40:34Z</dcterms:created>
  <dcterms:modified xsi:type="dcterms:W3CDTF">2017-12-08T16:27:09Z</dcterms:modified>
</cp:coreProperties>
</file>